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644" r:id="rId2"/>
    <p:sldId id="645" r:id="rId3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6" autoAdjust="0"/>
    <p:restoredTop sz="93142" autoAdjust="0"/>
  </p:normalViewPr>
  <p:slideViewPr>
    <p:cSldViewPr snapToGrid="0" snapToObjects="1">
      <p:cViewPr varScale="1">
        <p:scale>
          <a:sx n="85" d="100"/>
          <a:sy n="85" d="100"/>
        </p:scale>
        <p:origin x="2232" y="19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3/31/22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5" r:id="rId4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36DCDE-5300-0D4B-BA05-79D44FDDC5B4}"/>
              </a:ext>
            </a:extLst>
          </p:cNvPr>
          <p:cNvSpPr txBox="1"/>
          <p:nvPr/>
        </p:nvSpPr>
        <p:spPr>
          <a:xfrm>
            <a:off x="5171440" y="3084910"/>
            <a:ext cx="7223760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dirty="0">
              <a:solidFill>
                <a:srgbClr val="FFFF00"/>
              </a:solidFill>
              <a:latin typeface="Chalkduster" panose="03050602040202020205" pitchFamily="66" charset="77"/>
            </a:endParaRPr>
          </a:p>
          <a:p>
            <a:r>
              <a:rPr lang="en-US" dirty="0">
                <a:solidFill>
                  <a:srgbClr val="FFFF00"/>
                </a:solidFill>
                <a:latin typeface="+mj-lt"/>
              </a:rPr>
              <a:t>Cay and Adlee Find Their Voice</a:t>
            </a:r>
          </a:p>
          <a:p>
            <a:r>
              <a:rPr lang="en-US" dirty="0">
                <a:solidFill>
                  <a:srgbClr val="FFFF00"/>
                </a:solidFill>
                <a:latin typeface="+mj-lt"/>
              </a:rPr>
              <a:t>Written by Cali &amp; Dr. Russ Quaglia</a:t>
            </a:r>
          </a:p>
          <a:p>
            <a:endParaRPr lang="en-US" dirty="0">
              <a:solidFill>
                <a:srgbClr val="FFFF00"/>
              </a:solidFill>
              <a:latin typeface="+mj-lt"/>
            </a:endParaRPr>
          </a:p>
          <a:p>
            <a:r>
              <a:rPr lang="en-US" dirty="0">
                <a:solidFill>
                  <a:srgbClr val="FFFF00"/>
                </a:solidFill>
                <a:latin typeface="+mj-lt"/>
              </a:rPr>
              <a:t>Read by Dr. Lisa Lande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A520A-A869-3648-99E8-C195EB4D4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1905000"/>
            <a:ext cx="4216400" cy="5232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661DED-65D9-E341-B5C1-B522EF307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000" y="8873657"/>
            <a:ext cx="10922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26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MT20200515-181602_Cay---Adle_1600x800">
            <a:hlinkClick r:id="" action="ppaction://media"/>
            <a:extLst>
              <a:ext uri="{FF2B5EF4-FFF2-40B4-BE49-F238E27FC236}">
                <a16:creationId xmlns:a16="http://schemas.microsoft.com/office/drawing/2014/main" id="{102A0EA3-E55D-B440-939F-60E9093595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396683"/>
            <a:ext cx="12974954" cy="648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3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75669</TotalTime>
  <Words>20</Words>
  <Application>Microsoft Macintosh PowerPoint</Application>
  <PresentationFormat>Custom</PresentationFormat>
  <Paragraphs>5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Chalkduster</vt:lpstr>
      <vt:lpstr>Helvetica Light</vt:lpstr>
      <vt:lpstr>Helvetica Neue</vt:lpstr>
      <vt:lpstr>White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379</cp:revision>
  <cp:lastPrinted>2017-10-25T01:47:56Z</cp:lastPrinted>
  <dcterms:modified xsi:type="dcterms:W3CDTF">2022-03-31T13:20:19Z</dcterms:modified>
</cp:coreProperties>
</file>