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964" r:id="rId2"/>
    <p:sldId id="965" r:id="rId3"/>
    <p:sldId id="450" r:id="rId4"/>
    <p:sldId id="927" r:id="rId5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647"/>
    <a:srgbClr val="F4B7AD"/>
    <a:srgbClr val="FF68B7"/>
    <a:srgbClr val="97C72B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3" autoAdjust="0"/>
    <p:restoredTop sz="86642" autoAdjust="0"/>
  </p:normalViewPr>
  <p:slideViewPr>
    <p:cSldViewPr snapToGrid="0" snapToObjects="1">
      <p:cViewPr varScale="1">
        <p:scale>
          <a:sx n="55" d="100"/>
          <a:sy n="55" d="100"/>
        </p:scale>
        <p:origin x="1800" y="20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6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3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8" r:id="rId4"/>
    <p:sldLayoutId id="2147483665" r:id="rId5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quagliainstitute.org/uploads/originals/school-voice-process-1.pdf" TargetMode="External"/><Relationship Id="rId2" Type="http://schemas.openxmlformats.org/officeDocument/2006/relationships/hyperlink" Target="https://quagliainstitute.org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58" y="416720"/>
            <a:ext cx="10789271" cy="1818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31D6F-7BA4-B644-A233-4C83B5C21EC3}"/>
              </a:ext>
            </a:extLst>
          </p:cNvPr>
          <p:cNvSpPr txBox="1"/>
          <p:nvPr/>
        </p:nvSpPr>
        <p:spPr>
          <a:xfrm>
            <a:off x="1125415" y="4773421"/>
            <a:ext cx="1080867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  <a:latin typeface="+mj-lt"/>
              </a:rPr>
              <a:t>The School Voice Process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3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glia School Voice Model">
            <a:hlinkClick r:id="" action="ppaction://media"/>
            <a:extLst>
              <a:ext uri="{FF2B5EF4-FFF2-40B4-BE49-F238E27FC236}">
                <a16:creationId xmlns:a16="http://schemas.microsoft.com/office/drawing/2014/main" id="{8DEA8920-A99B-0242-AF4F-CBF16E4BD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138" y="1472974"/>
            <a:ext cx="11596234" cy="65228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BB0BB0-8CDE-494D-9724-9E385DACDB7D}"/>
              </a:ext>
            </a:extLst>
          </p:cNvPr>
          <p:cNvSpPr/>
          <p:nvPr/>
        </p:nvSpPr>
        <p:spPr>
          <a:xfrm>
            <a:off x="3043226" y="305191"/>
            <a:ext cx="70278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6000" dirty="0">
                <a:solidFill>
                  <a:srgbClr val="FFFFFF"/>
                </a:solidFill>
              </a:rPr>
              <a:t>School Voice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B31D3-C9A8-D044-B2A2-8172438E09FC}"/>
              </a:ext>
            </a:extLst>
          </p:cNvPr>
          <p:cNvSpPr txBox="1"/>
          <p:nvPr/>
        </p:nvSpPr>
        <p:spPr>
          <a:xfrm>
            <a:off x="511628" y="8485374"/>
            <a:ext cx="244928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Play Video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A383E-EAB7-EB44-BBC3-F4143CEA8C41}"/>
              </a:ext>
            </a:extLst>
          </p:cNvPr>
          <p:cNvSpPr txBox="1"/>
          <p:nvPr/>
        </p:nvSpPr>
        <p:spPr>
          <a:xfrm>
            <a:off x="4376058" y="8272855"/>
            <a:ext cx="8164286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Special thanks to Dr. Corso, former Chief Academic Officer of the Quaglia Institute for his presentation of the process.</a:t>
            </a: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439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564072" y="6354470"/>
            <a:ext cx="9233365" cy="890496"/>
          </a:xfrm>
          <a:custGeom>
            <a:avLst/>
            <a:gdLst>
              <a:gd name="connsiteX0" fmla="*/ 0 w 9233365"/>
              <a:gd name="connsiteY0" fmla="*/ 2625556 h 2659877"/>
              <a:gd name="connsiteX1" fmla="*/ 9233365 w 9233365"/>
              <a:gd name="connsiteY1" fmla="*/ 2659877 h 2659877"/>
              <a:gd name="connsiteX2" fmla="*/ 7654426 w 9233365"/>
              <a:gd name="connsiteY2" fmla="*/ 0 h 2659877"/>
              <a:gd name="connsiteX3" fmla="*/ 1613265 w 9233365"/>
              <a:gd name="connsiteY3" fmla="*/ 17160 h 2659877"/>
              <a:gd name="connsiteX4" fmla="*/ 0 w 9233365"/>
              <a:gd name="connsiteY4" fmla="*/ 2625556 h 2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365" h="2659877">
                <a:moveTo>
                  <a:pt x="0" y="2625556"/>
                </a:moveTo>
                <a:lnTo>
                  <a:pt x="9233365" y="2659877"/>
                </a:lnTo>
                <a:lnTo>
                  <a:pt x="7654426" y="0"/>
                </a:lnTo>
                <a:lnTo>
                  <a:pt x="1613265" y="17160"/>
                </a:lnTo>
                <a:lnTo>
                  <a:pt x="0" y="2625556"/>
                </a:lnTo>
                <a:close/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endParaRPr lang="en-US" sz="5120">
              <a:ln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601515" y="5281016"/>
            <a:ext cx="7750977" cy="2834752"/>
          </a:xfrm>
          <a:custGeom>
            <a:avLst/>
            <a:gdLst>
              <a:gd name="connsiteX0" fmla="*/ 128291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090912 h 2129395"/>
              <a:gd name="connsiteX1" fmla="*/ 7248488 w 7248488"/>
              <a:gd name="connsiteY1" fmla="*/ 2129395 h 2129395"/>
              <a:gd name="connsiteX2" fmla="*/ 5991228 w 7248488"/>
              <a:gd name="connsiteY2" fmla="*/ 0 h 2129395"/>
              <a:gd name="connsiteX3" fmla="*/ 1244431 w 7248488"/>
              <a:gd name="connsiteY3" fmla="*/ 0 h 2129395"/>
              <a:gd name="connsiteX4" fmla="*/ 0 w 7248488"/>
              <a:gd name="connsiteY4" fmla="*/ 2065257 h 2129395"/>
              <a:gd name="connsiteX0" fmla="*/ 28704 w 7264363"/>
              <a:gd name="connsiteY0" fmla="*/ 2090912 h 2129395"/>
              <a:gd name="connsiteX1" fmla="*/ 7264363 w 7264363"/>
              <a:gd name="connsiteY1" fmla="*/ 2129395 h 2129395"/>
              <a:gd name="connsiteX2" fmla="*/ 6007103 w 7264363"/>
              <a:gd name="connsiteY2" fmla="*/ 0 h 2129395"/>
              <a:gd name="connsiteX3" fmla="*/ 1260306 w 7264363"/>
              <a:gd name="connsiteY3" fmla="*/ 0 h 2129395"/>
              <a:gd name="connsiteX4" fmla="*/ 0 w 7264363"/>
              <a:gd name="connsiteY4" fmla="*/ 2093832 h 2129395"/>
              <a:gd name="connsiteX0" fmla="*/ 0 w 7267409"/>
              <a:gd name="connsiteY0" fmla="*/ 2090912 h 2129395"/>
              <a:gd name="connsiteX1" fmla="*/ 7267409 w 7267409"/>
              <a:gd name="connsiteY1" fmla="*/ 2129395 h 2129395"/>
              <a:gd name="connsiteX2" fmla="*/ 6010149 w 7267409"/>
              <a:gd name="connsiteY2" fmla="*/ 0 h 2129395"/>
              <a:gd name="connsiteX3" fmla="*/ 1263352 w 7267409"/>
              <a:gd name="connsiteY3" fmla="*/ 0 h 2129395"/>
              <a:gd name="connsiteX4" fmla="*/ 3046 w 7267409"/>
              <a:gd name="connsiteY4" fmla="*/ 2093832 h 212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7409" h="2129395">
                <a:moveTo>
                  <a:pt x="0" y="2090912"/>
                </a:moveTo>
                <a:lnTo>
                  <a:pt x="7267409" y="2129395"/>
                </a:lnTo>
                <a:lnTo>
                  <a:pt x="6010149" y="0"/>
                </a:lnTo>
                <a:lnTo>
                  <a:pt x="1263352" y="0"/>
                </a:lnTo>
                <a:lnTo>
                  <a:pt x="3046" y="2093832"/>
                </a:lnTo>
              </a:path>
            </a:pathLst>
          </a:custGeom>
          <a:gradFill flip="none" rotWithShape="1">
            <a:gsLst>
              <a:gs pos="0">
                <a:srgbClr val="FFFF00"/>
              </a:gs>
              <a:gs pos="100000">
                <a:srgbClr val="0000FF"/>
              </a:gs>
              <a:gs pos="90000">
                <a:srgbClr val="0000FF"/>
              </a:gs>
            </a:gsLst>
            <a:lin ang="16200000" scaled="0"/>
            <a:tileRect/>
          </a:gradFill>
          <a:ln w="57150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LISTEN</a:t>
            </a:r>
          </a:p>
        </p:txBody>
      </p:sp>
      <p:sp>
        <p:nvSpPr>
          <p:cNvPr id="5" name="Freeform 4"/>
          <p:cNvSpPr/>
          <p:nvPr/>
        </p:nvSpPr>
        <p:spPr>
          <a:xfrm>
            <a:off x="3941557" y="3450734"/>
            <a:ext cx="5070895" cy="1841655"/>
          </a:xfrm>
          <a:custGeom>
            <a:avLst/>
            <a:gdLst>
              <a:gd name="connsiteX0" fmla="*/ 0 w 4741334"/>
              <a:gd name="connsiteY0" fmla="*/ 1676400 h 1676400"/>
              <a:gd name="connsiteX1" fmla="*/ 4741334 w 4741334"/>
              <a:gd name="connsiteY1" fmla="*/ 1667933 h 1676400"/>
              <a:gd name="connsiteX2" fmla="*/ 3725334 w 4741334"/>
              <a:gd name="connsiteY2" fmla="*/ 0 h 1676400"/>
              <a:gd name="connsiteX3" fmla="*/ 999067 w 4741334"/>
              <a:gd name="connsiteY3" fmla="*/ 16933 h 1676400"/>
              <a:gd name="connsiteX4" fmla="*/ 0 w 4741334"/>
              <a:gd name="connsiteY4" fmla="*/ 1676400 h 1676400"/>
              <a:gd name="connsiteX0" fmla="*/ 0 w 4741334"/>
              <a:gd name="connsiteY0" fmla="*/ 1676400 h 1679614"/>
              <a:gd name="connsiteX1" fmla="*/ 4741334 w 4741334"/>
              <a:gd name="connsiteY1" fmla="*/ 1679614 h 1679614"/>
              <a:gd name="connsiteX2" fmla="*/ 3725334 w 4741334"/>
              <a:gd name="connsiteY2" fmla="*/ 0 h 1679614"/>
              <a:gd name="connsiteX3" fmla="*/ 999067 w 4741334"/>
              <a:gd name="connsiteY3" fmla="*/ 16933 h 1679614"/>
              <a:gd name="connsiteX4" fmla="*/ 0 w 4741334"/>
              <a:gd name="connsiteY4" fmla="*/ 1676400 h 1679614"/>
              <a:gd name="connsiteX0" fmla="*/ 0 w 4750257"/>
              <a:gd name="connsiteY0" fmla="*/ 1676400 h 1679614"/>
              <a:gd name="connsiteX1" fmla="*/ 4750257 w 4750257"/>
              <a:gd name="connsiteY1" fmla="*/ 1679614 h 1679614"/>
              <a:gd name="connsiteX2" fmla="*/ 3725334 w 4750257"/>
              <a:gd name="connsiteY2" fmla="*/ 0 h 1679614"/>
              <a:gd name="connsiteX3" fmla="*/ 999067 w 4750257"/>
              <a:gd name="connsiteY3" fmla="*/ 16933 h 1679614"/>
              <a:gd name="connsiteX4" fmla="*/ 0 w 4750257"/>
              <a:gd name="connsiteY4" fmla="*/ 1676400 h 1679614"/>
              <a:gd name="connsiteX0" fmla="*/ 0 w 4750257"/>
              <a:gd name="connsiteY0" fmla="*/ 1699761 h 1702975"/>
              <a:gd name="connsiteX1" fmla="*/ 4750257 w 4750257"/>
              <a:gd name="connsiteY1" fmla="*/ 1702975 h 1702975"/>
              <a:gd name="connsiteX2" fmla="*/ 3725334 w 4750257"/>
              <a:gd name="connsiteY2" fmla="*/ 0 h 1702975"/>
              <a:gd name="connsiteX3" fmla="*/ 999067 w 4750257"/>
              <a:gd name="connsiteY3" fmla="*/ 40294 h 1702975"/>
              <a:gd name="connsiteX4" fmla="*/ 0 w 4750257"/>
              <a:gd name="connsiteY4" fmla="*/ 1699761 h 1702975"/>
              <a:gd name="connsiteX0" fmla="*/ 0 w 4750257"/>
              <a:gd name="connsiteY0" fmla="*/ 1682240 h 1685454"/>
              <a:gd name="connsiteX1" fmla="*/ 4750257 w 4750257"/>
              <a:gd name="connsiteY1" fmla="*/ 1685454 h 1685454"/>
              <a:gd name="connsiteX2" fmla="*/ 3713437 w 4750257"/>
              <a:gd name="connsiteY2" fmla="*/ 0 h 1685454"/>
              <a:gd name="connsiteX3" fmla="*/ 999067 w 4750257"/>
              <a:gd name="connsiteY3" fmla="*/ 22773 h 1685454"/>
              <a:gd name="connsiteX4" fmla="*/ 0 w 4750257"/>
              <a:gd name="connsiteY4" fmla="*/ 1682240 h 1685454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713437 w 4750257"/>
              <a:gd name="connsiteY2" fmla="*/ 8376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  <a:gd name="connsiteX0" fmla="*/ 0 w 4750257"/>
              <a:gd name="connsiteY0" fmla="*/ 1713388 h 1716602"/>
              <a:gd name="connsiteX1" fmla="*/ 4750257 w 4750257"/>
              <a:gd name="connsiteY1" fmla="*/ 1716602 h 1716602"/>
              <a:gd name="connsiteX2" fmla="*/ 3903789 w 4750257"/>
              <a:gd name="connsiteY2" fmla="*/ 0 h 1716602"/>
              <a:gd name="connsiteX3" fmla="*/ 824579 w 4750257"/>
              <a:gd name="connsiteY3" fmla="*/ 22772 h 1716602"/>
              <a:gd name="connsiteX4" fmla="*/ 0 w 4750257"/>
              <a:gd name="connsiteY4" fmla="*/ 1713388 h 1716602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887926 w 4750257"/>
              <a:gd name="connsiteY2" fmla="*/ 39524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257" h="1693830">
                <a:moveTo>
                  <a:pt x="0" y="1690616"/>
                </a:moveTo>
                <a:lnTo>
                  <a:pt x="4750257" y="1693830"/>
                </a:lnTo>
                <a:lnTo>
                  <a:pt x="3887926" y="39524"/>
                </a:lnTo>
                <a:lnTo>
                  <a:pt x="824579" y="0"/>
                </a:lnTo>
                <a:lnTo>
                  <a:pt x="0" y="1690616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rgbClr val="008000"/>
              </a:gs>
              <a:gs pos="95000">
                <a:srgbClr val="008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3" rIns="91436" bIns="0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LEARN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814766" y="136673"/>
            <a:ext cx="3282146" cy="3361946"/>
          </a:xfrm>
          <a:custGeom>
            <a:avLst/>
            <a:gdLst>
              <a:gd name="connsiteX0" fmla="*/ 0 w 2858008"/>
              <a:gd name="connsiteY0" fmla="*/ 2286679 h 2286679"/>
              <a:gd name="connsiteX1" fmla="*/ 1429004 w 2858008"/>
              <a:gd name="connsiteY1" fmla="*/ 0 h 2286679"/>
              <a:gd name="connsiteX2" fmla="*/ 2858008 w 2858008"/>
              <a:gd name="connsiteY2" fmla="*/ 2286679 h 2286679"/>
              <a:gd name="connsiteX3" fmla="*/ 0 w 2858008"/>
              <a:gd name="connsiteY3" fmla="*/ 2286679 h 2286679"/>
              <a:gd name="connsiteX0" fmla="*/ 0 w 2861183"/>
              <a:gd name="connsiteY0" fmla="*/ 2296204 h 2296204"/>
              <a:gd name="connsiteX1" fmla="*/ 1432179 w 2861183"/>
              <a:gd name="connsiteY1" fmla="*/ 0 h 2296204"/>
              <a:gd name="connsiteX2" fmla="*/ 2861183 w 2861183"/>
              <a:gd name="connsiteY2" fmla="*/ 2286679 h 2296204"/>
              <a:gd name="connsiteX3" fmla="*/ 0 w 2861183"/>
              <a:gd name="connsiteY3" fmla="*/ 2296204 h 2296204"/>
              <a:gd name="connsiteX0" fmla="*/ 0 w 2873605"/>
              <a:gd name="connsiteY0" fmla="*/ 2293029 h 2293029"/>
              <a:gd name="connsiteX1" fmla="*/ 1444601 w 2873605"/>
              <a:gd name="connsiteY1" fmla="*/ 0 h 2293029"/>
              <a:gd name="connsiteX2" fmla="*/ 2873605 w 2873605"/>
              <a:gd name="connsiteY2" fmla="*/ 2286679 h 2293029"/>
              <a:gd name="connsiteX3" fmla="*/ 0 w 2873605"/>
              <a:gd name="connsiteY3" fmla="*/ 2293029 h 2293029"/>
              <a:gd name="connsiteX0" fmla="*/ 0 w 3022670"/>
              <a:gd name="connsiteY0" fmla="*/ 2276095 h 2286679"/>
              <a:gd name="connsiteX1" fmla="*/ 1593666 w 3022670"/>
              <a:gd name="connsiteY1" fmla="*/ 0 h 2286679"/>
              <a:gd name="connsiteX2" fmla="*/ 3022670 w 3022670"/>
              <a:gd name="connsiteY2" fmla="*/ 2286679 h 2286679"/>
              <a:gd name="connsiteX3" fmla="*/ 0 w 3022670"/>
              <a:gd name="connsiteY3" fmla="*/ 2276095 h 2286679"/>
              <a:gd name="connsiteX0" fmla="*/ 0 w 3043374"/>
              <a:gd name="connsiteY0" fmla="*/ 2271861 h 2286679"/>
              <a:gd name="connsiteX1" fmla="*/ 1614370 w 3043374"/>
              <a:gd name="connsiteY1" fmla="*/ 0 h 2286679"/>
              <a:gd name="connsiteX2" fmla="*/ 3043374 w 3043374"/>
              <a:gd name="connsiteY2" fmla="*/ 2286679 h 2286679"/>
              <a:gd name="connsiteX3" fmla="*/ 0 w 3043374"/>
              <a:gd name="connsiteY3" fmla="*/ 2271861 h 2286679"/>
              <a:gd name="connsiteX0" fmla="*/ 0 w 3175877"/>
              <a:gd name="connsiteY0" fmla="*/ 2271861 h 2303612"/>
              <a:gd name="connsiteX1" fmla="*/ 1614370 w 3175877"/>
              <a:gd name="connsiteY1" fmla="*/ 0 h 2303612"/>
              <a:gd name="connsiteX2" fmla="*/ 3175877 w 3175877"/>
              <a:gd name="connsiteY2" fmla="*/ 2303612 h 2303612"/>
              <a:gd name="connsiteX3" fmla="*/ 0 w 3175877"/>
              <a:gd name="connsiteY3" fmla="*/ 2271861 h 2303612"/>
              <a:gd name="connsiteX0" fmla="*/ 0 w 3175877"/>
              <a:gd name="connsiteY0" fmla="*/ 2703661 h 2735412"/>
              <a:gd name="connsiteX1" fmla="*/ 1593666 w 3175877"/>
              <a:gd name="connsiteY1" fmla="*/ 0 h 2735412"/>
              <a:gd name="connsiteX2" fmla="*/ 3175877 w 3175877"/>
              <a:gd name="connsiteY2" fmla="*/ 2735412 h 2735412"/>
              <a:gd name="connsiteX3" fmla="*/ 0 w 3175877"/>
              <a:gd name="connsiteY3" fmla="*/ 2703661 h 2735412"/>
              <a:gd name="connsiteX0" fmla="*/ 0 w 3175877"/>
              <a:gd name="connsiteY0" fmla="*/ 3330194 h 3361945"/>
              <a:gd name="connsiteX1" fmla="*/ 1593666 w 3175877"/>
              <a:gd name="connsiteY1" fmla="*/ 0 h 3361945"/>
              <a:gd name="connsiteX2" fmla="*/ 3175877 w 3175877"/>
              <a:gd name="connsiteY2" fmla="*/ 3361945 h 3361945"/>
              <a:gd name="connsiteX3" fmla="*/ 0 w 3175877"/>
              <a:gd name="connsiteY3" fmla="*/ 3330194 h 3361945"/>
              <a:gd name="connsiteX0" fmla="*/ 0 w 3192347"/>
              <a:gd name="connsiteY0" fmla="*/ 3330194 h 3361945"/>
              <a:gd name="connsiteX1" fmla="*/ 1610136 w 3192347"/>
              <a:gd name="connsiteY1" fmla="*/ 0 h 3361945"/>
              <a:gd name="connsiteX2" fmla="*/ 3192347 w 3192347"/>
              <a:gd name="connsiteY2" fmla="*/ 3361945 h 3361945"/>
              <a:gd name="connsiteX3" fmla="*/ 0 w 3192347"/>
              <a:gd name="connsiteY3" fmla="*/ 3330194 h 336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2347" h="3361945">
                <a:moveTo>
                  <a:pt x="0" y="3330194"/>
                </a:moveTo>
                <a:lnTo>
                  <a:pt x="1610136" y="0"/>
                </a:lnTo>
                <a:lnTo>
                  <a:pt x="3192347" y="3361945"/>
                </a:lnTo>
                <a:lnTo>
                  <a:pt x="0" y="333019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19" rIns="0" bIns="502902" rtlCol="0" anchor="b" anchorCtr="1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LEAD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19" name="Shape 46"/>
          <p:cNvSpPr/>
          <p:nvPr/>
        </p:nvSpPr>
        <p:spPr>
          <a:xfrm>
            <a:off x="10107517" y="6459632"/>
            <a:ext cx="2564836" cy="919098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SEEK OUT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opinions from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others</a:t>
            </a:r>
          </a:p>
        </p:txBody>
      </p:sp>
      <p:sp>
        <p:nvSpPr>
          <p:cNvPr id="22" name="Shape 52"/>
          <p:cNvSpPr/>
          <p:nvPr/>
        </p:nvSpPr>
        <p:spPr>
          <a:xfrm>
            <a:off x="10058964" y="4099120"/>
            <a:ext cx="2564836" cy="122546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UNDERSTAND </a:t>
            </a:r>
            <a:endParaRPr lang="en-US" sz="2000" b="1" dirty="0">
              <a:solidFill>
                <a:srgbClr val="FFF794"/>
              </a:solidFill>
              <a:latin typeface="+mj-lt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&amp; RESPECT</a:t>
            </a:r>
            <a:endParaRPr sz="2000" b="1" dirty="0">
              <a:solidFill>
                <a:srgbClr val="FFF794"/>
              </a:solidFill>
              <a:latin typeface="+mj-lt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different points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of view</a:t>
            </a:r>
          </a:p>
        </p:txBody>
      </p:sp>
      <p:sp>
        <p:nvSpPr>
          <p:cNvPr id="25" name="Shape 58"/>
          <p:cNvSpPr/>
          <p:nvPr/>
        </p:nvSpPr>
        <p:spPr>
          <a:xfrm>
            <a:off x="10058964" y="2014273"/>
            <a:ext cx="2564836" cy="1225464"/>
          </a:xfrm>
          <a:prstGeom prst="rect">
            <a:avLst/>
          </a:prstGeom>
          <a:noFill/>
          <a:ln w="28575" cmpd="sng">
            <a:solidFill>
              <a:srgbClr val="92D050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TAKE ACTION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with others</a:t>
            </a:r>
            <a:endParaRPr lang="en-US" sz="2000" dirty="0">
              <a:solidFill>
                <a:srgbClr val="FFF794"/>
              </a:solidFill>
              <a:latin typeface="+mj-lt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3388" y="3055948"/>
            <a:ext cx="8089424" cy="1094519"/>
            <a:chOff x="4137508" y="1831153"/>
            <a:chExt cx="3316421" cy="1085375"/>
          </a:xfrm>
        </p:grpSpPr>
        <p:pic>
          <p:nvPicPr>
            <p:cNvPr id="33" name="Picture 32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137508" y="1846464"/>
              <a:ext cx="3102965" cy="76201"/>
            </a:xfrm>
            <a:prstGeom prst="rect">
              <a:avLst/>
            </a:prstGeom>
            <a:effectLst/>
          </p:spPr>
        </p:pic>
        <p:pic>
          <p:nvPicPr>
            <p:cNvPr id="34" name="Picture 3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5" name="Picture 34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grpSp>
        <p:nvGrpSpPr>
          <p:cNvPr id="36" name="Group 35"/>
          <p:cNvGrpSpPr/>
          <p:nvPr/>
        </p:nvGrpSpPr>
        <p:grpSpPr>
          <a:xfrm>
            <a:off x="423333" y="5139920"/>
            <a:ext cx="9193213" cy="1094519"/>
            <a:chOff x="4137508" y="1831153"/>
            <a:chExt cx="3316421" cy="1085375"/>
          </a:xfrm>
        </p:grpSpPr>
        <p:pic>
          <p:nvPicPr>
            <p:cNvPr id="37" name="Picture 36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137508" y="1846464"/>
              <a:ext cx="3155440" cy="76201"/>
            </a:xfrm>
            <a:prstGeom prst="rect">
              <a:avLst/>
            </a:prstGeom>
            <a:effectLst/>
          </p:spPr>
        </p:pic>
        <p:pic>
          <p:nvPicPr>
            <p:cNvPr id="38" name="Picture 3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9" name="Picture 38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sp>
        <p:nvSpPr>
          <p:cNvPr id="40" name="Rectangle 39"/>
          <p:cNvSpPr/>
          <p:nvPr/>
        </p:nvSpPr>
        <p:spPr>
          <a:xfrm>
            <a:off x="758613" y="3252945"/>
            <a:ext cx="2438400" cy="70506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2000" b="1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Share</a:t>
            </a:r>
          </a:p>
          <a:p>
            <a:r>
              <a:rPr lang="en-US" sz="2000" b="1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RESPONSIBILITY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7645" y="5315139"/>
            <a:ext cx="1085546" cy="705063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r>
              <a:rPr lang="en-US" sz="2000" b="1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Build</a:t>
            </a:r>
          </a:p>
          <a:p>
            <a:r>
              <a:rPr lang="en-US" sz="2000" b="1" dirty="0">
                <a:solidFill>
                  <a:srgbClr val="FFF794"/>
                </a:solidFill>
                <a:latin typeface="+mj-lt"/>
                <a:ea typeface="Chalkboard"/>
                <a:cs typeface="Chalkboard"/>
                <a:sym typeface="Chalkboard"/>
              </a:rPr>
              <a:t>TRUST</a:t>
            </a:r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 </a:t>
            </a:r>
            <a:endParaRPr lang="en-US" sz="1991" dirty="0"/>
          </a:p>
        </p:txBody>
      </p:sp>
      <p:sp>
        <p:nvSpPr>
          <p:cNvPr id="42" name="Shape 77"/>
          <p:cNvSpPr/>
          <p:nvPr/>
        </p:nvSpPr>
        <p:spPr>
          <a:xfrm>
            <a:off x="2560624" y="8383295"/>
            <a:ext cx="7883564" cy="102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>
              <a:defRPr sz="54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FFFFFF"/>
                </a:solidFill>
                <a:latin typeface="+mj-lt"/>
              </a:rPr>
              <a:t>S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tudent</a:t>
            </a:r>
            <a:r>
              <a:rPr sz="6000" dirty="0">
                <a:solidFill>
                  <a:srgbClr val="FFFFFF"/>
                </a:solidFill>
                <a:latin typeface="+mj-lt"/>
              </a:rPr>
              <a:t> Voice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Process</a:t>
            </a:r>
            <a:endParaRPr sz="6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503B1A-8D6A-E54D-A5CF-660A2F40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9" grpId="0" animBg="1"/>
      <p:bldP spid="22" grpId="0" animBg="1"/>
      <p:bldP spid="25" grpId="0" animBg="1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80D1FF-51B5-234B-AFD7-2596AD3A663C}"/>
              </a:ext>
            </a:extLst>
          </p:cNvPr>
          <p:cNvSpPr txBox="1"/>
          <p:nvPr/>
        </p:nvSpPr>
        <p:spPr>
          <a:xfrm>
            <a:off x="1031631" y="2783182"/>
            <a:ext cx="11277600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5400" dirty="0">
                <a:solidFill>
                  <a:srgbClr val="FFFF00"/>
                </a:solidFill>
              </a:rPr>
              <a:t>For more information visit</a:t>
            </a:r>
          </a:p>
          <a:p>
            <a:pPr rtl="0" latinLnBrk="1" hangingPunct="0"/>
            <a:r>
              <a:rPr lang="en-US" sz="5400" dirty="0">
                <a:solidFill>
                  <a:schemeClr val="bg1"/>
                </a:solidFill>
              </a:rPr>
              <a:t> </a:t>
            </a:r>
          </a:p>
          <a:p>
            <a:pPr rtl="0" latinLnBrk="1" hangingPunct="0"/>
            <a:r>
              <a:rPr lang="en-US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QuagliaInstitute.org</a:t>
            </a:r>
            <a:endParaRPr lang="en-US" sz="5400" dirty="0">
              <a:solidFill>
                <a:schemeClr val="bg1"/>
              </a:solidFill>
            </a:endParaRPr>
          </a:p>
          <a:p>
            <a:pPr rtl="0" latinLnBrk="1" hangingPunct="0"/>
            <a:endParaRPr lang="en-US" sz="5400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5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Voice Process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ED3EA-4327-E147-ABA4-D13FE300B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25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151593</TotalTime>
  <Words>72</Words>
  <Application>Microsoft Macintosh PowerPoint</Application>
  <PresentationFormat>Custom</PresentationFormat>
  <Paragraphs>30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Chalkboard</vt:lpstr>
      <vt:lpstr>Chalkduster</vt:lpstr>
      <vt:lpstr>Helvetica Light</vt:lpstr>
      <vt:lpstr>Helvetica Neue</vt:lpstr>
      <vt:lpstr>Marker Felt Thin</vt:lpstr>
      <vt:lpstr>White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Kris Fox</cp:lastModifiedBy>
  <cp:revision>655</cp:revision>
  <cp:lastPrinted>2020-01-05T23:25:33Z</cp:lastPrinted>
  <dcterms:modified xsi:type="dcterms:W3CDTF">2021-04-12T15:18:26Z</dcterms:modified>
</cp:coreProperties>
</file>