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
  </p:notesMasterIdLst>
  <p:handoutMasterIdLst>
    <p:handoutMasterId r:id="rId7"/>
  </p:handoutMasterIdLst>
  <p:sldIdLst>
    <p:sldId id="647" r:id="rId2"/>
    <p:sldId id="652" r:id="rId3"/>
    <p:sldId id="651" r:id="rId4"/>
    <p:sldId id="653" r:id="rId5"/>
  </p:sldIdLst>
  <p:sldSz cx="13004800" cy="9753600"/>
  <p:notesSz cx="6858000" cy="9144000"/>
  <p:defaultTextStyle>
    <a:lvl1pPr algn="ctr" defTabSz="584200">
      <a:defRPr sz="3600">
        <a:latin typeface="+mn-lt"/>
        <a:ea typeface="+mn-ea"/>
        <a:cs typeface="+mn-cs"/>
        <a:sym typeface="Helvetica Light"/>
      </a:defRPr>
    </a:lvl1pPr>
    <a:lvl2pPr indent="228600" algn="ctr" defTabSz="584200">
      <a:defRPr sz="3600">
        <a:latin typeface="+mn-lt"/>
        <a:ea typeface="+mn-ea"/>
        <a:cs typeface="+mn-cs"/>
        <a:sym typeface="Helvetica Light"/>
      </a:defRPr>
    </a:lvl2pPr>
    <a:lvl3pPr indent="457200" algn="ctr" defTabSz="584200">
      <a:defRPr sz="3600">
        <a:latin typeface="+mn-lt"/>
        <a:ea typeface="+mn-ea"/>
        <a:cs typeface="+mn-cs"/>
        <a:sym typeface="Helvetica Light"/>
      </a:defRPr>
    </a:lvl3pPr>
    <a:lvl4pPr indent="685800" algn="ctr" defTabSz="584200">
      <a:defRPr sz="3600">
        <a:latin typeface="+mn-lt"/>
        <a:ea typeface="+mn-ea"/>
        <a:cs typeface="+mn-cs"/>
        <a:sym typeface="Helvetica Light"/>
      </a:defRPr>
    </a:lvl4pPr>
    <a:lvl5pPr indent="914400" algn="ctr" defTabSz="584200">
      <a:defRPr sz="3600">
        <a:latin typeface="+mn-lt"/>
        <a:ea typeface="+mn-ea"/>
        <a:cs typeface="+mn-cs"/>
        <a:sym typeface="Helvetica Light"/>
      </a:defRPr>
    </a:lvl5pPr>
    <a:lvl6pPr indent="1143000" algn="ctr" defTabSz="584200">
      <a:defRPr sz="3600">
        <a:latin typeface="+mn-lt"/>
        <a:ea typeface="+mn-ea"/>
        <a:cs typeface="+mn-cs"/>
        <a:sym typeface="Helvetica Light"/>
      </a:defRPr>
    </a:lvl6pPr>
    <a:lvl7pPr indent="1371600" algn="ctr" defTabSz="584200">
      <a:defRPr sz="3600">
        <a:latin typeface="+mn-lt"/>
        <a:ea typeface="+mn-ea"/>
        <a:cs typeface="+mn-cs"/>
        <a:sym typeface="Helvetica Light"/>
      </a:defRPr>
    </a:lvl7pPr>
    <a:lvl8pPr indent="1600200" algn="ctr" defTabSz="584200">
      <a:defRPr sz="3600">
        <a:latin typeface="+mn-lt"/>
        <a:ea typeface="+mn-ea"/>
        <a:cs typeface="+mn-cs"/>
        <a:sym typeface="Helvetica Light"/>
      </a:defRPr>
    </a:lvl8pPr>
    <a:lvl9pPr indent="1828800" algn="ctr" defTabSz="584200">
      <a:defRPr sz="3600">
        <a:latin typeface="+mn-lt"/>
        <a:ea typeface="+mn-ea"/>
        <a:cs typeface="+mn-cs"/>
        <a:sym typeface="Helvetica Light"/>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hiddenSlides="1" frameSlides="1"/>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7C72B"/>
    <a:srgbClr val="21A647"/>
    <a:srgbClr val="2265B2"/>
    <a:srgbClr val="0D3F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365C0"/>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00882B"/>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72" autoAdjust="0"/>
    <p:restoredTop sz="93142" autoAdjust="0"/>
  </p:normalViewPr>
  <p:slideViewPr>
    <p:cSldViewPr snapToGrid="0" snapToObjects="1">
      <p:cViewPr varScale="1">
        <p:scale>
          <a:sx n="85" d="100"/>
          <a:sy n="85" d="100"/>
        </p:scale>
        <p:origin x="2072" y="192"/>
      </p:cViewPr>
      <p:guideLst>
        <p:guide orient="horz" pos="3072"/>
        <p:guide pos="4096"/>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6FD5624-B99E-DD4A-BF69-6A9B48023F12}" type="datetimeFigureOut">
              <a:rPr lang="en-US" smtClean="0"/>
              <a:t>12/15/22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2433CFD-CE91-9347-BE29-D87900127581}" type="slidenum">
              <a:rPr lang="en-US" smtClean="0"/>
              <a:t>‹#›</a:t>
            </a:fld>
            <a:endParaRPr lang="en-US"/>
          </a:p>
        </p:txBody>
      </p:sp>
    </p:spTree>
    <p:extLst>
      <p:ext uri="{BB962C8B-B14F-4D97-AF65-F5344CB8AC3E}">
        <p14:creationId xmlns:p14="http://schemas.microsoft.com/office/powerpoint/2010/main" val="21955583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9" name="Shape 39"/>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40" name="Shape 40"/>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1761393672"/>
      </p:ext>
    </p:extLst>
  </p:cSld>
  <p:clrMap bg1="lt1" tx1="dk1" bg2="lt2" tx2="dk2" accent1="accent1" accent2="accent2" accent3="accent3" accent4="accent4" accent5="accent5" accent6="accent6" hlink="hlink" folHlink="folHlink"/>
  <p:notesStyle>
    <a:lvl1pPr defTabSz="457200">
      <a:lnSpc>
        <a:spcPct val="117999"/>
      </a:lnSpc>
      <a:defRPr sz="2200">
        <a:latin typeface="Helvetica Neue"/>
        <a:ea typeface="Helvetica Neue"/>
        <a:cs typeface="Helvetica Neue"/>
        <a:sym typeface="Helvetica Neue"/>
      </a:defRPr>
    </a:lvl1pPr>
    <a:lvl2pPr indent="228600" defTabSz="457200">
      <a:lnSpc>
        <a:spcPct val="117999"/>
      </a:lnSpc>
      <a:defRPr sz="2200">
        <a:latin typeface="Helvetica Neue"/>
        <a:ea typeface="Helvetica Neue"/>
        <a:cs typeface="Helvetica Neue"/>
        <a:sym typeface="Helvetica Neue"/>
      </a:defRPr>
    </a:lvl2pPr>
    <a:lvl3pPr indent="457200" defTabSz="457200">
      <a:lnSpc>
        <a:spcPct val="117999"/>
      </a:lnSpc>
      <a:defRPr sz="2200">
        <a:latin typeface="Helvetica Neue"/>
        <a:ea typeface="Helvetica Neue"/>
        <a:cs typeface="Helvetica Neue"/>
        <a:sym typeface="Helvetica Neue"/>
      </a:defRPr>
    </a:lvl3pPr>
    <a:lvl4pPr indent="685800" defTabSz="457200">
      <a:lnSpc>
        <a:spcPct val="117999"/>
      </a:lnSpc>
      <a:defRPr sz="2200">
        <a:latin typeface="Helvetica Neue"/>
        <a:ea typeface="Helvetica Neue"/>
        <a:cs typeface="Helvetica Neue"/>
        <a:sym typeface="Helvetica Neue"/>
      </a:defRPr>
    </a:lvl4pPr>
    <a:lvl5pPr indent="914400" defTabSz="457200">
      <a:lnSpc>
        <a:spcPct val="117999"/>
      </a:lnSpc>
      <a:defRPr sz="2200">
        <a:latin typeface="Helvetica Neue"/>
        <a:ea typeface="Helvetica Neue"/>
        <a:cs typeface="Helvetica Neue"/>
        <a:sym typeface="Helvetica Neue"/>
      </a:defRPr>
    </a:lvl5pPr>
    <a:lvl6pPr indent="1143000" defTabSz="457200">
      <a:lnSpc>
        <a:spcPct val="117999"/>
      </a:lnSpc>
      <a:defRPr sz="2200">
        <a:latin typeface="Helvetica Neue"/>
        <a:ea typeface="Helvetica Neue"/>
        <a:cs typeface="Helvetica Neue"/>
        <a:sym typeface="Helvetica Neue"/>
      </a:defRPr>
    </a:lvl6pPr>
    <a:lvl7pPr indent="1371600" defTabSz="457200">
      <a:lnSpc>
        <a:spcPct val="117999"/>
      </a:lnSpc>
      <a:defRPr sz="2200">
        <a:latin typeface="Helvetica Neue"/>
        <a:ea typeface="Helvetica Neue"/>
        <a:cs typeface="Helvetica Neue"/>
        <a:sym typeface="Helvetica Neue"/>
      </a:defRPr>
    </a:lvl7pPr>
    <a:lvl8pPr indent="1600200" defTabSz="457200">
      <a:lnSpc>
        <a:spcPct val="117999"/>
      </a:lnSpc>
      <a:defRPr sz="2200">
        <a:latin typeface="Helvetica Neue"/>
        <a:ea typeface="Helvetica Neue"/>
        <a:cs typeface="Helvetica Neue"/>
        <a:sym typeface="Helvetica Neue"/>
      </a:defRPr>
    </a:lvl8pPr>
    <a:lvl9pPr indent="1828800" defTabSz="45720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538805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ullets">
    <p:bg>
      <p:bgPr>
        <a:solidFill>
          <a:srgbClr val="FFFFFF"/>
        </a:solidFill>
        <a:effectLst/>
      </p:bgPr>
    </p:bg>
    <p:spTree>
      <p:nvGrpSpPr>
        <p:cNvPr id="1" name=""/>
        <p:cNvGrpSpPr/>
        <p:nvPr/>
      </p:nvGrpSpPr>
      <p:grpSpPr>
        <a:xfrm>
          <a:off x="0" y="0"/>
          <a:ext cx="0" cy="0"/>
          <a:chOff x="0" y="0"/>
          <a:chExt cx="0" cy="0"/>
        </a:xfrm>
      </p:grpSpPr>
      <p:sp>
        <p:nvSpPr>
          <p:cNvPr id="25" name="Shape 25"/>
          <p:cNvSpPr>
            <a:spLocks noGrp="1"/>
          </p:cNvSpPr>
          <p:nvPr>
            <p:ph type="body" idx="1"/>
          </p:nvPr>
        </p:nvSpPr>
        <p:spPr>
          <a:xfrm>
            <a:off x="952500" y="1270000"/>
            <a:ext cx="11099800" cy="7213600"/>
          </a:xfrm>
          <a:prstGeom prst="rect">
            <a:avLst/>
          </a:prstGeom>
        </p:spPr>
        <p:txBody>
          <a:bodyPr lIns="0" tIns="0" rIns="0" bIns="0" anchor="ctr">
            <a:normAutofit/>
          </a:bodyPr>
          <a:lstStyle>
            <a:lvl1pPr marL="444500" indent="-444500" defTabSz="584200">
              <a:spcBef>
                <a:spcPts val="4200"/>
              </a:spcBef>
              <a:buSzPct val="75000"/>
              <a:defRPr sz="3600">
                <a:latin typeface="+mn-lt"/>
                <a:ea typeface="+mn-ea"/>
                <a:cs typeface="+mn-cs"/>
                <a:sym typeface="Helvetica Light"/>
              </a:defRPr>
            </a:lvl1pPr>
            <a:lvl2pPr marL="889000" indent="-444500" defTabSz="584200">
              <a:spcBef>
                <a:spcPts val="4200"/>
              </a:spcBef>
              <a:buSzPct val="75000"/>
              <a:buChar char="•"/>
              <a:defRPr sz="3600">
                <a:latin typeface="+mn-lt"/>
                <a:ea typeface="+mn-ea"/>
                <a:cs typeface="+mn-cs"/>
                <a:sym typeface="Helvetica Light"/>
              </a:defRPr>
            </a:lvl2pPr>
            <a:lvl3pPr indent="-444500" defTabSz="584200">
              <a:spcBef>
                <a:spcPts val="4200"/>
              </a:spcBef>
              <a:buSzPct val="75000"/>
              <a:defRPr sz="3600">
                <a:latin typeface="+mn-lt"/>
                <a:ea typeface="+mn-ea"/>
                <a:cs typeface="+mn-cs"/>
                <a:sym typeface="Helvetica Light"/>
              </a:defRPr>
            </a:lvl3pPr>
            <a:lvl4pPr marL="1778000" indent="-444500" defTabSz="584200">
              <a:spcBef>
                <a:spcPts val="4200"/>
              </a:spcBef>
              <a:buSzPct val="75000"/>
              <a:buChar char="•"/>
              <a:defRPr sz="3600">
                <a:latin typeface="+mn-lt"/>
                <a:ea typeface="+mn-ea"/>
                <a:cs typeface="+mn-cs"/>
                <a:sym typeface="Helvetica Light"/>
              </a:defRPr>
            </a:lvl4pPr>
            <a:lvl5pPr marL="2222500" indent="-444500" defTabSz="584200">
              <a:spcBef>
                <a:spcPts val="4200"/>
              </a:spcBef>
              <a:buSzPct val="75000"/>
              <a:buChar char="•"/>
              <a:defRPr sz="3600">
                <a:latin typeface="+mn-lt"/>
                <a:ea typeface="+mn-ea"/>
                <a:cs typeface="+mn-cs"/>
                <a:sym typeface="Helvetica Light"/>
              </a:defRPr>
            </a:lvl5pPr>
          </a:lstStyle>
          <a:p>
            <a:pPr lvl="0">
              <a:defRPr sz="1800"/>
            </a:pPr>
            <a:r>
              <a:rPr sz="3600"/>
              <a:t>Body Level One</a:t>
            </a:r>
          </a:p>
          <a:p>
            <a:pPr lvl="1">
              <a:defRPr sz="1800"/>
            </a:pPr>
            <a:r>
              <a:rPr sz="3600"/>
              <a:t>Body Level Two</a:t>
            </a:r>
          </a:p>
          <a:p>
            <a:pPr lvl="2">
              <a:defRPr sz="1800"/>
            </a:pPr>
            <a:r>
              <a:rPr sz="3600"/>
              <a:t>Body Level Three</a:t>
            </a:r>
          </a:p>
          <a:p>
            <a:pPr lvl="3">
              <a:defRPr sz="1800"/>
            </a:pPr>
            <a:r>
              <a:rPr sz="3600"/>
              <a:t>Body Level Four</a:t>
            </a:r>
          </a:p>
          <a:p>
            <a:pPr lvl="4">
              <a:defRPr sz="1800"/>
            </a:pPr>
            <a:r>
              <a:rPr sz="3600"/>
              <a:t>Body Level Five</a:t>
            </a: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3 Up">
    <p:bg>
      <p:bgPr>
        <a:solidFill>
          <a:srgbClr val="FFFFFF"/>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Quote">
    <p:bg>
      <p:bgPr>
        <a:solidFill>
          <a:srgbClr val="FFFFFF"/>
        </a:soli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50240" y="8882098"/>
            <a:ext cx="3034453" cy="677333"/>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4443307" y="8882098"/>
            <a:ext cx="4118187" cy="677333"/>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9320107" y="8882098"/>
            <a:ext cx="3034453" cy="500648"/>
          </a:xfrm>
          <a:prstGeom prst="rect">
            <a:avLst/>
          </a:prstGeom>
          <a:ln/>
        </p:spPr>
        <p:txBody>
          <a:bodyPr/>
          <a:lstStyle>
            <a:lvl1pPr>
              <a:defRPr/>
            </a:lvl1pPr>
          </a:lstStyle>
          <a:p>
            <a:pPr>
              <a:defRPr/>
            </a:pPr>
            <a:fld id="{E23AAA35-D58F-994F-8D59-908B34794038}" type="slidenum">
              <a:rPr lang="en-US"/>
              <a:pPr>
                <a:defRPr/>
              </a:pPr>
              <a:t>‹#›</a:t>
            </a:fld>
            <a:endParaRPr lang="en-US"/>
          </a:p>
        </p:txBody>
      </p:sp>
    </p:spTree>
    <p:extLst>
      <p:ext uri="{BB962C8B-B14F-4D97-AF65-F5344CB8AC3E}">
        <p14:creationId xmlns:p14="http://schemas.microsoft.com/office/powerpoint/2010/main" val="209073749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6"/>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50239" y="390596"/>
            <a:ext cx="11704322" cy="1885245"/>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lstStyle/>
          <a:p>
            <a:pPr lvl="0">
              <a:defRPr sz="1800"/>
            </a:pPr>
            <a:r>
              <a:rPr sz="6200"/>
              <a:t>Title Text</a:t>
            </a:r>
          </a:p>
        </p:txBody>
      </p:sp>
      <p:sp>
        <p:nvSpPr>
          <p:cNvPr id="3" name="Shape 3"/>
          <p:cNvSpPr>
            <a:spLocks noGrp="1"/>
          </p:cNvSpPr>
          <p:nvPr>
            <p:ph type="body" idx="1"/>
          </p:nvPr>
        </p:nvSpPr>
        <p:spPr>
          <a:xfrm>
            <a:off x="650239" y="2275839"/>
            <a:ext cx="11704322" cy="7477761"/>
          </a:xfrm>
          <a:prstGeom prst="rect">
            <a:avLst/>
          </a:prstGeom>
          <a:ln w="12700">
            <a:miter lim="400000"/>
          </a:ln>
          <a:extLst>
            <a:ext uri="{C572A759-6A51-4108-AA02-DFA0A04FC94B}">
              <ma14:wrappingTextBoxFlag xmlns="" xmlns:ma14="http://schemas.microsoft.com/office/mac/drawingml/2011/main" val="1"/>
            </a:ext>
          </a:extLst>
        </p:spPr>
        <p:txBody>
          <a:bodyPr lIns="65023" tIns="65023" rIns="65023" bIns="65023"/>
          <a:lstStyle/>
          <a:p>
            <a:pPr lvl="0">
              <a:defRPr sz="1800"/>
            </a:pPr>
            <a:r>
              <a:rPr sz="4400"/>
              <a:t>Body Level One</a:t>
            </a:r>
          </a:p>
          <a:p>
            <a:pPr lvl="1">
              <a:defRPr sz="1800"/>
            </a:pPr>
            <a:r>
              <a:rPr sz="4400"/>
              <a:t>Body Level Two</a:t>
            </a:r>
          </a:p>
          <a:p>
            <a:pPr lvl="2">
              <a:defRPr sz="1800"/>
            </a:pPr>
            <a:r>
              <a:rPr sz="4400"/>
              <a:t>Body Level Three</a:t>
            </a:r>
          </a:p>
          <a:p>
            <a:pPr lvl="3">
              <a:defRPr sz="1800"/>
            </a:pPr>
            <a:r>
              <a:rPr sz="4400"/>
              <a:t>Body Level Four</a:t>
            </a:r>
          </a:p>
          <a:p>
            <a:pPr lvl="4">
              <a:defRPr sz="1800"/>
            </a:pPr>
            <a:r>
              <a:rPr sz="4400"/>
              <a:t>Body Level Five</a:t>
            </a:r>
          </a:p>
        </p:txBody>
      </p:sp>
      <p:sp>
        <p:nvSpPr>
          <p:cNvPr id="4" name="Shape 4"/>
          <p:cNvSpPr>
            <a:spLocks noGrp="1"/>
          </p:cNvSpPr>
          <p:nvPr>
            <p:ph type="sldNum" sz="quarter" idx="2"/>
          </p:nvPr>
        </p:nvSpPr>
        <p:spPr>
          <a:xfrm>
            <a:off x="9320107" y="8882098"/>
            <a:ext cx="3034454" cy="475677"/>
          </a:xfrm>
          <a:prstGeom prst="rect">
            <a:avLst/>
          </a:prstGeom>
          <a:ln w="12700">
            <a:miter lim="400000"/>
          </a:ln>
        </p:spPr>
        <p:txBody>
          <a:bodyPr lIns="65023" tIns="65023" rIns="65023" bIns="65023">
            <a:spAutoFit/>
          </a:bodyPr>
          <a:lstStyle>
            <a:lvl1pPr algn="l" defTabSz="914400">
              <a:defRPr sz="2400">
                <a:latin typeface="Arial"/>
                <a:ea typeface="Arial"/>
                <a:cs typeface="Arial"/>
                <a:sym typeface="Aria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65" r:id="rId4"/>
  </p:sldLayoutIdLst>
  <p:transition spd="med"/>
  <p:txStyles>
    <p:titleStyle>
      <a:lvl1pPr algn="ctr">
        <a:defRPr sz="6200">
          <a:latin typeface="Arial"/>
          <a:ea typeface="Arial"/>
          <a:cs typeface="Arial"/>
          <a:sym typeface="Arial"/>
        </a:defRPr>
      </a:lvl1pPr>
      <a:lvl2pPr algn="ctr">
        <a:defRPr sz="6200">
          <a:latin typeface="Arial"/>
          <a:ea typeface="Arial"/>
          <a:cs typeface="Arial"/>
          <a:sym typeface="Arial"/>
        </a:defRPr>
      </a:lvl2pPr>
      <a:lvl3pPr algn="ctr">
        <a:defRPr sz="6200">
          <a:latin typeface="Arial"/>
          <a:ea typeface="Arial"/>
          <a:cs typeface="Arial"/>
          <a:sym typeface="Arial"/>
        </a:defRPr>
      </a:lvl3pPr>
      <a:lvl4pPr algn="ctr">
        <a:defRPr sz="6200">
          <a:latin typeface="Arial"/>
          <a:ea typeface="Arial"/>
          <a:cs typeface="Arial"/>
          <a:sym typeface="Arial"/>
        </a:defRPr>
      </a:lvl4pPr>
      <a:lvl5pPr algn="ctr">
        <a:defRPr sz="6200">
          <a:latin typeface="Arial"/>
          <a:ea typeface="Arial"/>
          <a:cs typeface="Arial"/>
          <a:sym typeface="Arial"/>
        </a:defRPr>
      </a:lvl5pPr>
      <a:lvl6pPr indent="457200" algn="ctr">
        <a:defRPr sz="6200">
          <a:latin typeface="Arial"/>
          <a:ea typeface="Arial"/>
          <a:cs typeface="Arial"/>
          <a:sym typeface="Arial"/>
        </a:defRPr>
      </a:lvl6pPr>
      <a:lvl7pPr indent="914400" algn="ctr">
        <a:defRPr sz="6200">
          <a:latin typeface="Arial"/>
          <a:ea typeface="Arial"/>
          <a:cs typeface="Arial"/>
          <a:sym typeface="Arial"/>
        </a:defRPr>
      </a:lvl7pPr>
      <a:lvl8pPr indent="1371600" algn="ctr">
        <a:defRPr sz="6200">
          <a:latin typeface="Arial"/>
          <a:ea typeface="Arial"/>
          <a:cs typeface="Arial"/>
          <a:sym typeface="Arial"/>
        </a:defRPr>
      </a:lvl8pPr>
      <a:lvl9pPr indent="1828800" algn="ctr">
        <a:defRPr sz="6200">
          <a:latin typeface="Arial"/>
          <a:ea typeface="Arial"/>
          <a:cs typeface="Arial"/>
          <a:sym typeface="Arial"/>
        </a:defRPr>
      </a:lvl9pPr>
    </p:titleStyle>
    <p:bodyStyle>
      <a:lvl1pPr marL="471487" indent="-471487">
        <a:spcBef>
          <a:spcPts val="700"/>
        </a:spcBef>
        <a:buSzPct val="100000"/>
        <a:buChar char="•"/>
        <a:defRPr sz="4400">
          <a:latin typeface="Arial"/>
          <a:ea typeface="Arial"/>
          <a:cs typeface="Arial"/>
          <a:sym typeface="Arial"/>
        </a:defRPr>
      </a:lvl1pPr>
      <a:lvl2pPr marL="906235" indent="-449035">
        <a:spcBef>
          <a:spcPts val="700"/>
        </a:spcBef>
        <a:buSzPct val="100000"/>
        <a:buChar char="–"/>
        <a:defRPr sz="4400">
          <a:latin typeface="Arial"/>
          <a:ea typeface="Arial"/>
          <a:cs typeface="Arial"/>
          <a:sym typeface="Arial"/>
        </a:defRPr>
      </a:lvl2pPr>
      <a:lvl3pPr marL="1333500" indent="-419100">
        <a:spcBef>
          <a:spcPts val="700"/>
        </a:spcBef>
        <a:buSzPct val="100000"/>
        <a:buChar char="•"/>
        <a:defRPr sz="4400">
          <a:latin typeface="Arial"/>
          <a:ea typeface="Arial"/>
          <a:cs typeface="Arial"/>
          <a:sym typeface="Arial"/>
        </a:defRPr>
      </a:lvl3pPr>
      <a:lvl4pPr marL="1874520" indent="-502920">
        <a:spcBef>
          <a:spcPts val="700"/>
        </a:spcBef>
        <a:buSzPct val="100000"/>
        <a:buChar char="–"/>
        <a:defRPr sz="4400">
          <a:latin typeface="Arial"/>
          <a:ea typeface="Arial"/>
          <a:cs typeface="Arial"/>
          <a:sym typeface="Arial"/>
        </a:defRPr>
      </a:lvl4pPr>
      <a:lvl5pPr marL="2331720" indent="-502920">
        <a:spcBef>
          <a:spcPts val="700"/>
        </a:spcBef>
        <a:buSzPct val="100000"/>
        <a:buChar char="»"/>
        <a:defRPr sz="4400">
          <a:latin typeface="Arial"/>
          <a:ea typeface="Arial"/>
          <a:cs typeface="Arial"/>
          <a:sym typeface="Arial"/>
        </a:defRPr>
      </a:lvl5pPr>
      <a:lvl6pPr marL="2788920" indent="-502920">
        <a:spcBef>
          <a:spcPts val="700"/>
        </a:spcBef>
        <a:buSzPct val="100000"/>
        <a:buChar char="»"/>
        <a:defRPr sz="4400">
          <a:latin typeface="Arial"/>
          <a:ea typeface="Arial"/>
          <a:cs typeface="Arial"/>
          <a:sym typeface="Arial"/>
        </a:defRPr>
      </a:lvl6pPr>
      <a:lvl7pPr marL="3246120" indent="-502920">
        <a:spcBef>
          <a:spcPts val="700"/>
        </a:spcBef>
        <a:buSzPct val="100000"/>
        <a:buChar char="»"/>
        <a:defRPr sz="4400">
          <a:latin typeface="Arial"/>
          <a:ea typeface="Arial"/>
          <a:cs typeface="Arial"/>
          <a:sym typeface="Arial"/>
        </a:defRPr>
      </a:lvl7pPr>
      <a:lvl8pPr marL="3703320" indent="-502920">
        <a:spcBef>
          <a:spcPts val="700"/>
        </a:spcBef>
        <a:buSzPct val="100000"/>
        <a:buChar char="»"/>
        <a:defRPr sz="4400">
          <a:latin typeface="Arial"/>
          <a:ea typeface="Arial"/>
          <a:cs typeface="Arial"/>
          <a:sym typeface="Arial"/>
        </a:defRPr>
      </a:lvl8pPr>
      <a:lvl9pPr marL="4160520" indent="-502920">
        <a:spcBef>
          <a:spcPts val="700"/>
        </a:spcBef>
        <a:buSzPct val="100000"/>
        <a:buChar char="»"/>
        <a:defRPr sz="4400">
          <a:latin typeface="Arial"/>
          <a:ea typeface="Arial"/>
          <a:cs typeface="Arial"/>
          <a:sym typeface="Arial"/>
        </a:defRPr>
      </a:lvl9pPr>
    </p:bodyStyle>
    <p:otherStyle>
      <a:lvl1pPr>
        <a:defRPr sz="2400">
          <a:solidFill>
            <a:schemeClr val="tx1"/>
          </a:solidFill>
          <a:latin typeface="+mn-lt"/>
          <a:ea typeface="+mn-ea"/>
          <a:cs typeface="+mn-cs"/>
          <a:sym typeface="Arial"/>
        </a:defRPr>
      </a:lvl1pPr>
      <a:lvl2pPr indent="457200">
        <a:defRPr sz="2400">
          <a:solidFill>
            <a:schemeClr val="tx1"/>
          </a:solidFill>
          <a:latin typeface="+mn-lt"/>
          <a:ea typeface="+mn-ea"/>
          <a:cs typeface="+mn-cs"/>
          <a:sym typeface="Arial"/>
        </a:defRPr>
      </a:lvl2pPr>
      <a:lvl3pPr indent="914400">
        <a:defRPr sz="2400">
          <a:solidFill>
            <a:schemeClr val="tx1"/>
          </a:solidFill>
          <a:latin typeface="+mn-lt"/>
          <a:ea typeface="+mn-ea"/>
          <a:cs typeface="+mn-cs"/>
          <a:sym typeface="Arial"/>
        </a:defRPr>
      </a:lvl3pPr>
      <a:lvl4pPr indent="1371600">
        <a:defRPr sz="2400">
          <a:solidFill>
            <a:schemeClr val="tx1"/>
          </a:solidFill>
          <a:latin typeface="+mn-lt"/>
          <a:ea typeface="+mn-ea"/>
          <a:cs typeface="+mn-cs"/>
          <a:sym typeface="Arial"/>
        </a:defRPr>
      </a:lvl4pPr>
      <a:lvl5pPr indent="1828800">
        <a:defRPr sz="2400">
          <a:solidFill>
            <a:schemeClr val="tx1"/>
          </a:solidFill>
          <a:latin typeface="+mn-lt"/>
          <a:ea typeface="+mn-ea"/>
          <a:cs typeface="+mn-cs"/>
          <a:sym typeface="Arial"/>
        </a:defRPr>
      </a:lvl5pPr>
      <a:lvl6pPr indent="2286000">
        <a:defRPr sz="2400">
          <a:solidFill>
            <a:schemeClr val="tx1"/>
          </a:solidFill>
          <a:latin typeface="+mn-lt"/>
          <a:ea typeface="+mn-ea"/>
          <a:cs typeface="+mn-cs"/>
          <a:sym typeface="Arial"/>
        </a:defRPr>
      </a:lvl6pPr>
      <a:lvl7pPr indent="2743200">
        <a:defRPr sz="2400">
          <a:solidFill>
            <a:schemeClr val="tx1"/>
          </a:solidFill>
          <a:latin typeface="+mn-lt"/>
          <a:ea typeface="+mn-ea"/>
          <a:cs typeface="+mn-cs"/>
          <a:sym typeface="Arial"/>
        </a:defRPr>
      </a:lvl7pPr>
      <a:lvl8pPr indent="3200400">
        <a:defRPr sz="2400">
          <a:solidFill>
            <a:schemeClr val="tx1"/>
          </a:solidFill>
          <a:latin typeface="+mn-lt"/>
          <a:ea typeface="+mn-ea"/>
          <a:cs typeface="+mn-cs"/>
          <a:sym typeface="Arial"/>
        </a:defRPr>
      </a:lvl8pPr>
      <a:lvl9pPr indent="3657600">
        <a:defRPr sz="24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274848-D8BC-9CBB-9C78-8D8AE3B89CA9}"/>
              </a:ext>
            </a:extLst>
          </p:cNvPr>
          <p:cNvSpPr txBox="1"/>
          <p:nvPr/>
        </p:nvSpPr>
        <p:spPr>
          <a:xfrm>
            <a:off x="0" y="619435"/>
            <a:ext cx="13004800" cy="21339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FFFF00"/>
                </a:solidFill>
                <a:effectLst/>
                <a:uFillTx/>
                <a:latin typeface="Chalkduster" panose="03050602040202020205" pitchFamily="66" charset="77"/>
                <a:sym typeface="Helvetica Light"/>
              </a:rPr>
              <a:t>Northridge Academy High School</a:t>
            </a:r>
          </a:p>
          <a:p>
            <a:pPr marL="0" marR="0" indent="0" algn="ctr" defTabSz="584200" rtl="0" fontAlgn="auto" latinLnBrk="1" hangingPunct="0">
              <a:lnSpc>
                <a:spcPct val="100000"/>
              </a:lnSpc>
              <a:spcBef>
                <a:spcPts val="0"/>
              </a:spcBef>
              <a:spcAft>
                <a:spcPts val="0"/>
              </a:spcAft>
              <a:buClrTx/>
              <a:buSzTx/>
              <a:buFontTx/>
              <a:buNone/>
              <a:tabLst/>
            </a:pPr>
            <a:endParaRPr lang="en-US" sz="4400" dirty="0">
              <a:solidFill>
                <a:srgbClr val="FFFF00"/>
              </a:solidFill>
              <a:latin typeface="Chalkduster" panose="03050602040202020205" pitchFamily="66" charset="77"/>
            </a:endParaRPr>
          </a:p>
          <a:p>
            <a:pPr marL="0" marR="0" indent="0" algn="ctr" defTabSz="584200" rtl="0" fontAlgn="auto" latinLnBrk="1" hangingPunct="0">
              <a:lnSpc>
                <a:spcPct val="100000"/>
              </a:lnSpc>
              <a:spcBef>
                <a:spcPts val="0"/>
              </a:spcBef>
              <a:spcAft>
                <a:spcPts val="0"/>
              </a:spcAft>
              <a:buClrTx/>
              <a:buSzTx/>
              <a:buFontTx/>
              <a:buNone/>
              <a:tabLst/>
            </a:pPr>
            <a:r>
              <a:rPr kumimoji="0" lang="en-US" sz="4400" b="0" i="0" u="none" strike="noStrike" cap="none" spc="0" normalizeH="0" baseline="0" dirty="0">
                <a:ln>
                  <a:noFill/>
                </a:ln>
                <a:solidFill>
                  <a:srgbClr val="FFFF00"/>
                </a:solidFill>
                <a:effectLst/>
                <a:uFillTx/>
                <a:latin typeface="Chalkduster" panose="03050602040202020205" pitchFamily="66" charset="77"/>
                <a:sym typeface="Helvetica Light"/>
              </a:rPr>
              <a:t>Sit With Wisdom</a:t>
            </a:r>
          </a:p>
        </p:txBody>
      </p:sp>
      <p:pic>
        <p:nvPicPr>
          <p:cNvPr id="6" name="Picture 5">
            <a:extLst>
              <a:ext uri="{FF2B5EF4-FFF2-40B4-BE49-F238E27FC236}">
                <a16:creationId xmlns:a16="http://schemas.microsoft.com/office/drawing/2014/main" id="{FAAB10C5-A9F6-D223-276C-EB6F3F9632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03541" y="3112555"/>
            <a:ext cx="7397718" cy="5669280"/>
          </a:xfrm>
          <a:prstGeom prst="rect">
            <a:avLst/>
          </a:prstGeom>
          <a:ln>
            <a:noFill/>
          </a:ln>
          <a:effectLst>
            <a:softEdge rad="112500"/>
          </a:effectLst>
        </p:spPr>
      </p:pic>
    </p:spTree>
    <p:extLst>
      <p:ext uri="{BB962C8B-B14F-4D97-AF65-F5344CB8AC3E}">
        <p14:creationId xmlns:p14="http://schemas.microsoft.com/office/powerpoint/2010/main" val="5891127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group of people sitting around a table eating food&#10;&#10;Description automatically generated">
            <a:extLst>
              <a:ext uri="{FF2B5EF4-FFF2-40B4-BE49-F238E27FC236}">
                <a16:creationId xmlns:a16="http://schemas.microsoft.com/office/drawing/2014/main" id="{C963DD49-826C-5D77-E936-E2666802BD52}"/>
              </a:ext>
            </a:extLst>
          </p:cNvPr>
          <p:cNvPicPr>
            <a:picLocks noChangeAspect="1"/>
          </p:cNvPicPr>
          <p:nvPr/>
        </p:nvPicPr>
        <p:blipFill rotWithShape="1">
          <a:blip r:embed="rId2">
            <a:extLst>
              <a:ext uri="{28A0092B-C50C-407E-A947-70E740481C1C}">
                <a14:useLocalDpi xmlns:a14="http://schemas.microsoft.com/office/drawing/2010/main" val="0"/>
              </a:ext>
            </a:extLst>
          </a:blip>
          <a:srcRect l="8951" t="186"/>
          <a:stretch/>
        </p:blipFill>
        <p:spPr bwMode="auto">
          <a:xfrm>
            <a:off x="229067" y="4596069"/>
            <a:ext cx="6106689" cy="5019483"/>
          </a:xfrm>
          <a:prstGeom prst="rect">
            <a:avLst/>
          </a:prstGeom>
          <a:ln>
            <a:noFill/>
          </a:ln>
          <a:effectLst>
            <a:softEdge rad="243530"/>
          </a:effectLst>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D957FE5C-58A0-9157-3BF1-7297BE18D032}"/>
              </a:ext>
            </a:extLst>
          </p:cNvPr>
          <p:cNvSpPr txBox="1"/>
          <p:nvPr/>
        </p:nvSpPr>
        <p:spPr>
          <a:xfrm>
            <a:off x="229067" y="-833253"/>
            <a:ext cx="12747973" cy="6296596"/>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endParaRPr lang="en-US" sz="2800" dirty="0">
              <a:solidFill>
                <a:schemeClr val="bg1"/>
              </a:solidFill>
              <a:latin typeface="Helvetica" pitchFamily="2" charset="0"/>
            </a:endParaRPr>
          </a:p>
          <a:p>
            <a:pPr marL="0" marR="0" indent="0" algn="ctr" defTabSz="584200" rtl="0" fontAlgn="auto" latinLnBrk="1" hangingPunct="0">
              <a:lnSpc>
                <a:spcPct val="100000"/>
              </a:lnSpc>
              <a:spcBef>
                <a:spcPts val="0"/>
              </a:spcBef>
              <a:spcAft>
                <a:spcPts val="0"/>
              </a:spcAft>
              <a:buClrTx/>
              <a:buSzTx/>
              <a:buFontTx/>
              <a:buNone/>
              <a:tabLst/>
            </a:pPr>
            <a:endParaRPr lang="en-US" sz="2800" dirty="0">
              <a:solidFill>
                <a:schemeClr val="bg1"/>
              </a:solidFill>
              <a:latin typeface="Helvetica" pitchFamily="2" charset="0"/>
            </a:endParaRPr>
          </a:p>
          <a:p>
            <a:pPr marL="0" marR="0" indent="0" algn="ctr" defTabSz="584200" rtl="0" fontAlgn="auto" latinLnBrk="1" hangingPunct="0">
              <a:lnSpc>
                <a:spcPct val="100000"/>
              </a:lnSpc>
              <a:spcBef>
                <a:spcPts val="0"/>
              </a:spcBef>
              <a:spcAft>
                <a:spcPts val="0"/>
              </a:spcAft>
              <a:buClrTx/>
              <a:buSzTx/>
              <a:buFontTx/>
              <a:buNone/>
              <a:tabLst/>
            </a:pPr>
            <a:endParaRPr lang="en-US" sz="2800" dirty="0">
              <a:solidFill>
                <a:schemeClr val="bg1"/>
              </a:solidFill>
              <a:latin typeface="Helvetica" pitchFamily="2" charset="0"/>
            </a:endParaRPr>
          </a:p>
          <a:p>
            <a:pPr marL="0" marR="0">
              <a:spcBef>
                <a:spcPts val="300"/>
              </a:spcBef>
              <a:spcAft>
                <a:spcPts val="0"/>
              </a:spcAft>
            </a:pPr>
            <a:r>
              <a:rPr lang="en-US" sz="2800" dirty="0">
                <a:solidFill>
                  <a:schemeClr val="bg1"/>
                </a:solidFill>
                <a:effectLst/>
                <a:latin typeface="Helvetica" pitchFamily="2" charset="0"/>
                <a:ea typeface="MS Mincho" panose="02020609040205080304" pitchFamily="49" charset="-128"/>
                <a:cs typeface="Arial" panose="020B0604020202020204" pitchFamily="34" charset="0"/>
              </a:rPr>
              <a:t>“The Aspirations Team at Northridge Academy High School has been laser focused on establishing a school culture where students know they belong to their school “family” and that the voice of every individual student is valued and heard. Sit With Wisdom is one example of the many actions we have taken toward achieving this goal. </a:t>
            </a:r>
            <a:r>
              <a:rPr lang="en-US" sz="2800" dirty="0">
                <a:solidFill>
                  <a:schemeClr val="bg1"/>
                </a:solidFill>
                <a:latin typeface="Helvetica" pitchFamily="2" charset="0"/>
              </a:rPr>
              <a:t>Students are strategically selected to enjoy a catered lunch with one of their teachers (approximately 8 students per teacher). The “wisdom” component stems from the knowledge and experiences that students share with the teacher seated at their decorated, prom-style table.”</a:t>
            </a:r>
            <a:endParaRPr lang="en-US" sz="2800" dirty="0">
              <a:solidFill>
                <a:schemeClr val="bg1"/>
              </a:solidFill>
              <a:effectLst/>
              <a:latin typeface="Helvetica" pitchFamily="2" charset="0"/>
              <a:ea typeface="MS Mincho" panose="02020609040205080304" pitchFamily="49" charset="-128"/>
              <a:cs typeface="Arial" panose="020B0604020202020204" pitchFamily="34" charset="0"/>
            </a:endParaRPr>
          </a:p>
          <a:p>
            <a:pPr rtl="0" latinLnBrk="1" hangingPunct="0"/>
            <a:r>
              <a:rPr lang="en-US" sz="2800" dirty="0">
                <a:solidFill>
                  <a:schemeClr val="bg1"/>
                </a:solidFill>
                <a:effectLst/>
                <a:latin typeface="Helvetica" pitchFamily="2" charset="0"/>
                <a:ea typeface="MS Mincho" panose="02020609040205080304" pitchFamily="49" charset="-128"/>
                <a:cs typeface="Arial" panose="020B0604020202020204" pitchFamily="34" charset="0"/>
              </a:rPr>
              <a:t>– Jason Black, Teacher</a:t>
            </a:r>
          </a:p>
          <a:p>
            <a:pPr marL="0" marR="0" indent="0" algn="ctr" defTabSz="584200" rtl="0" fontAlgn="auto" latinLnBrk="1" hangingPunct="0">
              <a:lnSpc>
                <a:spcPct val="100000"/>
              </a:lnSpc>
              <a:spcBef>
                <a:spcPts val="0"/>
              </a:spcBef>
              <a:spcAft>
                <a:spcPts val="0"/>
              </a:spcAft>
              <a:buClrTx/>
              <a:buSzTx/>
              <a:buFontTx/>
              <a:buNone/>
              <a:tabLst/>
            </a:pPr>
            <a:endParaRPr lang="en-US" sz="2800" dirty="0">
              <a:effectLst/>
              <a:latin typeface="Helvetica" pitchFamily="2" charset="0"/>
              <a:ea typeface="MS Mincho" panose="02020609040205080304" pitchFamily="49" charset="-128"/>
              <a:cs typeface="Arial" panose="020B0604020202020204" pitchFamily="34" charset="0"/>
            </a:endParaRPr>
          </a:p>
          <a:p>
            <a:pPr marL="0" marR="0" indent="0" algn="ctr" defTabSz="584200" rtl="0" fontAlgn="auto" latinLnBrk="1" hangingPunct="0">
              <a:lnSpc>
                <a:spcPct val="100000"/>
              </a:lnSpc>
              <a:spcBef>
                <a:spcPts val="0"/>
              </a:spcBef>
              <a:spcAft>
                <a:spcPts val="0"/>
              </a:spcAft>
              <a:buClrTx/>
              <a:buSzTx/>
              <a:buFontTx/>
              <a:buNone/>
              <a:tabLst/>
            </a:pPr>
            <a:endParaRPr kumimoji="0" lang="en-US" sz="3600" b="0" i="0" u="none" strike="noStrike" cap="none" spc="0" normalizeH="0" baseline="0" dirty="0">
              <a:ln>
                <a:noFill/>
              </a:ln>
              <a:solidFill>
                <a:srgbClr val="000000"/>
              </a:solidFill>
              <a:effectLst/>
              <a:uFillTx/>
              <a:latin typeface="+mn-lt"/>
              <a:ea typeface="+mn-ea"/>
              <a:cs typeface="+mn-cs"/>
              <a:sym typeface="Helvetica Light"/>
            </a:endParaRPr>
          </a:p>
        </p:txBody>
      </p:sp>
      <p:pic>
        <p:nvPicPr>
          <p:cNvPr id="3" name="Picture 2">
            <a:extLst>
              <a:ext uri="{FF2B5EF4-FFF2-40B4-BE49-F238E27FC236}">
                <a16:creationId xmlns:a16="http://schemas.microsoft.com/office/drawing/2014/main" id="{888AFFFC-8A1F-61F3-EDD9-EBF00D2CC2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0800000">
            <a:off x="6335755" y="4734502"/>
            <a:ext cx="6508065" cy="4881049"/>
          </a:xfrm>
          <a:prstGeom prst="rect">
            <a:avLst/>
          </a:prstGeom>
          <a:ln>
            <a:noFill/>
          </a:ln>
          <a:effectLst>
            <a:softEdge rad="112500"/>
          </a:effectLst>
        </p:spPr>
      </p:pic>
    </p:spTree>
    <p:extLst>
      <p:ext uri="{BB962C8B-B14F-4D97-AF65-F5344CB8AC3E}">
        <p14:creationId xmlns:p14="http://schemas.microsoft.com/office/powerpoint/2010/main" val="4168579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42ED72-010B-F334-3DAE-012ABCDCA56D}"/>
              </a:ext>
            </a:extLst>
          </p:cNvPr>
          <p:cNvSpPr txBox="1"/>
          <p:nvPr/>
        </p:nvSpPr>
        <p:spPr>
          <a:xfrm>
            <a:off x="148095" y="124613"/>
            <a:ext cx="12708610" cy="527323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584200" rtl="0" fontAlgn="auto" latinLnBrk="1" hangingPunct="0">
              <a:lnSpc>
                <a:spcPct val="100000"/>
              </a:lnSpc>
              <a:spcBef>
                <a:spcPts val="0"/>
              </a:spcBef>
              <a:spcAft>
                <a:spcPts val="0"/>
              </a:spcAft>
              <a:buClrTx/>
              <a:buSzTx/>
              <a:buFontTx/>
              <a:buNone/>
              <a:tabLst/>
            </a:pPr>
            <a:r>
              <a:rPr lang="en-US" sz="2800" dirty="0">
                <a:solidFill>
                  <a:schemeClr val="bg1"/>
                </a:solidFill>
                <a:latin typeface="Helvetica" pitchFamily="2" charset="0"/>
              </a:rPr>
              <a:t>“The general vibe of a Sit With Wisdom lunch involves the purposeful stripping away of traditional boundaries inherent in the student-teacher relationship in</a:t>
            </a:r>
            <a:br>
              <a:rPr lang="en-US" sz="2800" dirty="0">
                <a:solidFill>
                  <a:schemeClr val="bg1"/>
                </a:solidFill>
                <a:latin typeface="Helvetica" pitchFamily="2" charset="0"/>
              </a:rPr>
            </a:br>
            <a:r>
              <a:rPr lang="en-US" sz="2800" dirty="0">
                <a:solidFill>
                  <a:schemeClr val="bg1"/>
                </a:solidFill>
                <a:latin typeface="Helvetica" pitchFamily="2" charset="0"/>
              </a:rPr>
              <a:t>order for all parties to exist on the same plane for a brief moment in time.</a:t>
            </a:r>
            <a:r>
              <a:rPr lang="en-US" sz="2800" dirty="0">
                <a:latin typeface="Helvetica" pitchFamily="2" charset="0"/>
                <a:ea typeface="MS Mincho" panose="02020609040205080304" pitchFamily="49" charset="-128"/>
                <a:cs typeface="Arial" panose="020B0604020202020204" pitchFamily="34" charset="0"/>
              </a:rPr>
              <a:t> </a:t>
            </a:r>
            <a:r>
              <a:rPr lang="en-US" sz="2800" dirty="0">
                <a:solidFill>
                  <a:schemeClr val="bg1"/>
                </a:solidFill>
                <a:latin typeface="Helvetica" pitchFamily="2" charset="0"/>
              </a:rPr>
              <a:t>That</a:t>
            </a:r>
            <a:br>
              <a:rPr lang="en-US" sz="2800" dirty="0">
                <a:solidFill>
                  <a:schemeClr val="bg1"/>
                </a:solidFill>
                <a:latin typeface="Helvetica" pitchFamily="2" charset="0"/>
              </a:rPr>
            </a:br>
            <a:r>
              <a:rPr lang="en-US" sz="2800" dirty="0">
                <a:solidFill>
                  <a:schemeClr val="bg1"/>
                </a:solidFill>
                <a:latin typeface="Helvetica" pitchFamily="2" charset="0"/>
              </a:rPr>
              <a:t>brief moment becomes a priceless opportunity for students to build a lifetime of</a:t>
            </a:r>
            <a:br>
              <a:rPr lang="en-US" sz="2800" dirty="0">
                <a:solidFill>
                  <a:schemeClr val="bg1"/>
                </a:solidFill>
                <a:latin typeface="Helvetica" pitchFamily="2" charset="0"/>
              </a:rPr>
            </a:br>
            <a:r>
              <a:rPr lang="en-US" sz="2800" dirty="0">
                <a:solidFill>
                  <a:schemeClr val="bg1"/>
                </a:solidFill>
                <a:latin typeface="Helvetica" pitchFamily="2" charset="0"/>
              </a:rPr>
              <a:t>connections with their teachers by sitting with them, eye-to-eye, eating the same food, smiling as they bite into generous portions of ice cream or other frozen</a:t>
            </a:r>
            <a:br>
              <a:rPr lang="en-US" sz="2800" dirty="0">
                <a:solidFill>
                  <a:schemeClr val="bg1"/>
                </a:solidFill>
                <a:latin typeface="Helvetica" pitchFamily="2" charset="0"/>
              </a:rPr>
            </a:br>
            <a:r>
              <a:rPr lang="en-US" sz="2800" dirty="0">
                <a:solidFill>
                  <a:schemeClr val="bg1"/>
                </a:solidFill>
                <a:latin typeface="Helvetica" pitchFamily="2" charset="0"/>
              </a:rPr>
              <a:t>treats, and sharing wisdom with one another. Sit With Wisdom is an important</a:t>
            </a:r>
            <a:br>
              <a:rPr lang="en-US" sz="2800" dirty="0">
                <a:solidFill>
                  <a:schemeClr val="bg1"/>
                </a:solidFill>
                <a:latin typeface="Helvetica" pitchFamily="2" charset="0"/>
              </a:rPr>
            </a:br>
            <a:r>
              <a:rPr lang="en-US" sz="2800" dirty="0">
                <a:solidFill>
                  <a:schemeClr val="bg1"/>
                </a:solidFill>
                <a:latin typeface="Helvetica" pitchFamily="2" charset="0"/>
              </a:rPr>
              <a:t>time when students can actually “see” their teachers as allies in their pursuit of personal success. The wisdom that is shared between teachers and students</a:t>
            </a:r>
            <a:br>
              <a:rPr lang="en-US" sz="2800" dirty="0">
                <a:solidFill>
                  <a:schemeClr val="bg1"/>
                </a:solidFill>
                <a:latin typeface="Helvetica" pitchFamily="2" charset="0"/>
              </a:rPr>
            </a:br>
            <a:r>
              <a:rPr lang="en-US" sz="2800" dirty="0">
                <a:solidFill>
                  <a:schemeClr val="bg1"/>
                </a:solidFill>
                <a:latin typeface="Helvetica" pitchFamily="2" charset="0"/>
              </a:rPr>
              <a:t>during these Sit With Wisdom lunches continues to positively impact our school culture and sustain our support for one another as a community of learners—</a:t>
            </a:r>
            <a:br>
              <a:rPr lang="en-US" sz="2800" dirty="0">
                <a:solidFill>
                  <a:schemeClr val="bg1"/>
                </a:solidFill>
                <a:latin typeface="Helvetica" pitchFamily="2" charset="0"/>
              </a:rPr>
            </a:br>
            <a:r>
              <a:rPr lang="en-US" sz="2800" dirty="0">
                <a:solidFill>
                  <a:schemeClr val="bg1"/>
                </a:solidFill>
                <a:latin typeface="Helvetica" pitchFamily="2" charset="0"/>
              </a:rPr>
              <a:t>the NAHS family.” </a:t>
            </a:r>
            <a:r>
              <a:rPr lang="en-US" sz="2800" dirty="0">
                <a:solidFill>
                  <a:schemeClr val="bg1"/>
                </a:solidFill>
                <a:effectLst/>
                <a:latin typeface="Helvetica" pitchFamily="2" charset="0"/>
                <a:ea typeface="MS Mincho" panose="02020609040205080304" pitchFamily="49" charset="-128"/>
                <a:cs typeface="Arial" panose="020B0604020202020204" pitchFamily="34" charset="0"/>
              </a:rPr>
              <a:t>– Jason Black, Teacher</a:t>
            </a:r>
          </a:p>
        </p:txBody>
      </p:sp>
      <p:pic>
        <p:nvPicPr>
          <p:cNvPr id="4" name="Picture 3" descr="A group of people sitting around a table eating food&#10;&#10;Description automatically generated">
            <a:extLst>
              <a:ext uri="{FF2B5EF4-FFF2-40B4-BE49-F238E27FC236}">
                <a16:creationId xmlns:a16="http://schemas.microsoft.com/office/drawing/2014/main" id="{BA0CD3B1-0294-B717-0D64-1FB397C34713}"/>
              </a:ext>
            </a:extLst>
          </p:cNvPr>
          <p:cNvPicPr>
            <a:picLocks noChangeAspect="1"/>
          </p:cNvPicPr>
          <p:nvPr/>
        </p:nvPicPr>
        <p:blipFill rotWithShape="1">
          <a:blip r:embed="rId3">
            <a:extLst>
              <a:ext uri="{28A0092B-C50C-407E-A947-70E740481C1C}">
                <a14:useLocalDpi xmlns:a14="http://schemas.microsoft.com/office/drawing/2010/main" val="0"/>
              </a:ext>
            </a:extLst>
          </a:blip>
          <a:srcRect l="1818" t="24807" r="9916" b="22424"/>
          <a:stretch/>
        </p:blipFill>
        <p:spPr bwMode="auto">
          <a:xfrm>
            <a:off x="4635847" y="5550988"/>
            <a:ext cx="7334548" cy="3924861"/>
          </a:xfrm>
          <a:prstGeom prst="rect">
            <a:avLst/>
          </a:prstGeom>
          <a:ln>
            <a:noFill/>
          </a:ln>
          <a:effectLst>
            <a:softEdge rad="139202"/>
          </a:effectLst>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6AE65F49-3C4E-246E-C3F5-6297DC3982BE}"/>
              </a:ext>
            </a:extLst>
          </p:cNvPr>
          <p:cNvPicPr>
            <a:picLocks noChangeAspect="1"/>
          </p:cNvPicPr>
          <p:nvPr/>
        </p:nvPicPr>
        <p:blipFill rotWithShape="1">
          <a:blip r:embed="rId4">
            <a:extLst>
              <a:ext uri="{28A0092B-C50C-407E-A947-70E740481C1C}">
                <a14:useLocalDpi xmlns:a14="http://schemas.microsoft.com/office/drawing/2010/main" val="0"/>
              </a:ext>
            </a:extLst>
          </a:blip>
          <a:srcRect l="19603" t="4143" b="4609"/>
          <a:stretch/>
        </p:blipFill>
        <p:spPr>
          <a:xfrm>
            <a:off x="876006" y="5273238"/>
            <a:ext cx="2873532" cy="4355749"/>
          </a:xfrm>
          <a:prstGeom prst="rect">
            <a:avLst/>
          </a:prstGeom>
          <a:ln>
            <a:noFill/>
          </a:ln>
          <a:effectLst>
            <a:softEdge rad="112500"/>
          </a:effectLst>
        </p:spPr>
      </p:pic>
    </p:spTree>
    <p:extLst>
      <p:ext uri="{BB962C8B-B14F-4D97-AF65-F5344CB8AC3E}">
        <p14:creationId xmlns:p14="http://schemas.microsoft.com/office/powerpoint/2010/main" val="1085916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D679E9-C28E-59E5-F9B3-48E5B290A911}"/>
              </a:ext>
            </a:extLst>
          </p:cNvPr>
          <p:cNvSpPr txBox="1"/>
          <p:nvPr/>
        </p:nvSpPr>
        <p:spPr>
          <a:xfrm>
            <a:off x="126576" y="502197"/>
            <a:ext cx="12746721" cy="397031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r>
              <a:rPr lang="en-US" sz="2800" dirty="0">
                <a:solidFill>
                  <a:schemeClr val="bg1"/>
                </a:solidFill>
                <a:effectLst/>
                <a:latin typeface="Helvetica" pitchFamily="2" charset="0"/>
              </a:rPr>
              <a:t>“Sit With Wisdom is so beneficial for the social emotional needs of our students because they get to spend some time with their teacher in an environment that is different from the classroom. This event affords teachers the opportunity to get to know the students in a deeper manner. The time together is about them getting to know each other on a more personal basis. The students feel so special to be invited to have a nice lunch with their teacher. There are some teachers who bring special gifts to the kids. Others bring games in case the kids do not feel comfortable with just conversation. For me, this event is so amazing because I get to see kids happy and safe.” –Nidia Castro, Principal</a:t>
            </a:r>
          </a:p>
        </p:txBody>
      </p:sp>
      <p:pic>
        <p:nvPicPr>
          <p:cNvPr id="4" name="Picture 3">
            <a:extLst>
              <a:ext uri="{FF2B5EF4-FFF2-40B4-BE49-F238E27FC236}">
                <a16:creationId xmlns:a16="http://schemas.microsoft.com/office/drawing/2014/main" id="{A8065C4E-02AF-E12E-36F9-67052B07FF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2632" y="4856627"/>
            <a:ext cx="6100665" cy="4575499"/>
          </a:xfrm>
          <a:prstGeom prst="rect">
            <a:avLst/>
          </a:prstGeom>
          <a:ln>
            <a:noFill/>
          </a:ln>
          <a:effectLst>
            <a:softEdge rad="112500"/>
          </a:effectLst>
        </p:spPr>
      </p:pic>
      <p:pic>
        <p:nvPicPr>
          <p:cNvPr id="5" name="Picture 4">
            <a:extLst>
              <a:ext uri="{FF2B5EF4-FFF2-40B4-BE49-F238E27FC236}">
                <a16:creationId xmlns:a16="http://schemas.microsoft.com/office/drawing/2014/main" id="{87BCEB77-764E-8B85-6773-C8F6F8B45158}"/>
              </a:ext>
            </a:extLst>
          </p:cNvPr>
          <p:cNvPicPr>
            <a:picLocks noChangeAspect="1"/>
          </p:cNvPicPr>
          <p:nvPr/>
        </p:nvPicPr>
        <p:blipFill rotWithShape="1">
          <a:blip r:embed="rId3">
            <a:extLst>
              <a:ext uri="{28A0092B-C50C-407E-A947-70E740481C1C}">
                <a14:useLocalDpi xmlns:a14="http://schemas.microsoft.com/office/drawing/2010/main" val="0"/>
              </a:ext>
            </a:extLst>
          </a:blip>
          <a:srcRect t="15036" b="15526"/>
          <a:stretch/>
        </p:blipFill>
        <p:spPr>
          <a:xfrm>
            <a:off x="131503" y="5589328"/>
            <a:ext cx="6641257" cy="3458686"/>
          </a:xfrm>
          <a:prstGeom prst="rect">
            <a:avLst/>
          </a:prstGeom>
          <a:ln>
            <a:noFill/>
          </a:ln>
          <a:effectLst>
            <a:softEdge rad="112500"/>
          </a:effectLst>
        </p:spPr>
      </p:pic>
    </p:spTree>
    <p:extLst>
      <p:ext uri="{BB962C8B-B14F-4D97-AF65-F5344CB8AC3E}">
        <p14:creationId xmlns:p14="http://schemas.microsoft.com/office/powerpoint/2010/main" val="213380409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1"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74328</TotalTime>
  <Words>423</Words>
  <Application>Microsoft Macintosh PowerPoint</Application>
  <PresentationFormat>Custom</PresentationFormat>
  <Paragraphs>10</Paragraphs>
  <Slides>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vt:i4>
      </vt:variant>
    </vt:vector>
  </HeadingPairs>
  <TitlesOfParts>
    <vt:vector size="11" baseType="lpstr">
      <vt:lpstr>Arial</vt:lpstr>
      <vt:lpstr>Calibri</vt:lpstr>
      <vt:lpstr>Chalkduster</vt:lpstr>
      <vt:lpstr>Helvetica</vt:lpstr>
      <vt:lpstr>Helvetica Light</vt:lpstr>
      <vt:lpstr>Helvetica Neue</vt:lpstr>
      <vt:lpstr>White</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Susan Harper</cp:lastModifiedBy>
  <cp:revision>391</cp:revision>
  <cp:lastPrinted>2017-10-25T01:47:56Z</cp:lastPrinted>
  <dcterms:modified xsi:type="dcterms:W3CDTF">2022-12-15T14:33:57Z</dcterms:modified>
</cp:coreProperties>
</file>