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912"/>
  </p:normalViewPr>
  <p:slideViewPr>
    <p:cSldViewPr snapToGrid="0" snapToObjects="1">
      <p:cViewPr varScale="1">
        <p:scale>
          <a:sx n="59" d="100"/>
          <a:sy n="59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voice legacy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Lawrence lions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353">
            <a:off x="4510885" y="2472159"/>
            <a:ext cx="1563840" cy="20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Lawrence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>
                <a:latin typeface="Bangla MN" charset="0"/>
                <a:ea typeface="Bangla MN" charset="0"/>
                <a:cs typeface="Bangla MN" charset="0"/>
              </a:rPr>
              <a:t>“A legacy displays the essence of what we are about &amp; what we put forth into the world for the benefit of others – it is an ongoing, permanent &amp; vivid fingerprint with a significant &amp; lasting impact.”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32" y="104185"/>
            <a:ext cx="1221008" cy="1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2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cap="none" dirty="0">
                <a:latin typeface="Bangla MN" charset="0"/>
                <a:ea typeface="Bangla MN" charset="0"/>
                <a:cs typeface="Bangla MN" charset="0"/>
              </a:rPr>
              <a:t>The goal of our Legacy project is to improve staff awareness and understanding of Student Voice in all aspects of our academic and co-curricular campus life, and to help students understand how to use that voice, so that student voice is embedded in everything we do.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32" y="104185"/>
            <a:ext cx="1221008" cy="1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accomplished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125260"/>
            <a:ext cx="6365079" cy="524932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Reviewed/re-introduced the concepts around Student Voice to our staff.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Conducted a small student focus group centered on the topic of voice and shared the recorded session with the staff to prompt reflection and discussion at a PD.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Administered the Student Voice survey school-wide.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Conducted a data discussion around the Student Voice survey results with staff.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Administer the I Know My Class Survey (Over 3000)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World Café data discussion around Student Voice survey results with over 70 6</a:t>
            </a:r>
            <a:r>
              <a:rPr lang="en-US" b="1" cap="none" baseline="30000" dirty="0"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, 7</a:t>
            </a:r>
            <a:r>
              <a:rPr lang="en-US" b="1" cap="none" baseline="30000" dirty="0"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 &amp; 8</a:t>
            </a:r>
            <a:r>
              <a:rPr lang="en-US" b="1" cap="none" baseline="30000" dirty="0"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 grade students.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27" y="2709052"/>
            <a:ext cx="2463490" cy="26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03891">
            <a:off x="693642" y="1088049"/>
            <a:ext cx="4126860" cy="1080668"/>
          </a:xfrm>
        </p:spPr>
        <p:txBody>
          <a:bodyPr/>
          <a:lstStyle/>
          <a:p>
            <a:r>
              <a:rPr lang="en-US" dirty="0"/>
              <a:t>Our </a:t>
            </a:r>
            <a:br>
              <a:rPr lang="en-US" dirty="0"/>
            </a:br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Compile student feedback from World Café data discussion for staff and parents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Share student ideas and observations in a PD that includes both students and staff members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Choose areas to work on and create actionable steps to bring student voice to the forefront of our school culture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Work with teachers to effectively debrief the I Know My Class information and use that to help them strengthen the presence of student voice in their classrooms via discussions with the students and possible actions.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2" y="2709051"/>
            <a:ext cx="2057404" cy="26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147181"/>
            <a:ext cx="11511419" cy="1158140"/>
          </a:xfrm>
        </p:spPr>
        <p:txBody>
          <a:bodyPr>
            <a:noAutofit/>
          </a:bodyPr>
          <a:lstStyle/>
          <a:p>
            <a:r>
              <a:rPr lang="en-US" sz="4400" dirty="0" err="1"/>
              <a:t>Quaglia</a:t>
            </a:r>
            <a:r>
              <a:rPr lang="en-US" sz="4400" dirty="0"/>
              <a:t> team – possible future  actions &amp;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0312" y="1077238"/>
            <a:ext cx="8392439" cy="4622104"/>
          </a:xfrm>
        </p:spPr>
        <p:txBody>
          <a:bodyPr>
            <a:normAutofit fontScale="85000" lnSpcReduction="10000"/>
          </a:bodyPr>
          <a:lstStyle/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Presentations to parents at Student Orientation and Back to School night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Continued student involvement in professional development when appropriate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Establishing a team of student advocates from a cross section of the student body to hear student concerns and share them with adults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Promoting the idea of the role of “Lead Learner” in the classroom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Students have “Coffee with the Principal” on a regular basis to talk and share ideas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Friday spirit activities involve both staff and students playing together</a:t>
            </a:r>
          </a:p>
          <a:p>
            <a:r>
              <a:rPr lang="en-US" b="1" cap="none" dirty="0">
                <a:latin typeface="American Typewriter" charset="0"/>
                <a:ea typeface="American Typewriter" charset="0"/>
                <a:cs typeface="American Typewriter" charset="0"/>
              </a:rPr>
              <a:t>Teaching students to run focus groups, empowering them to share ideas and make suggestions for improving our school</a:t>
            </a:r>
          </a:p>
          <a:p>
            <a:endParaRPr lang="en-US" b="1" cap="none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24" y="1077238"/>
            <a:ext cx="255601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8880">
            <a:off x="789140" y="536954"/>
            <a:ext cx="4404885" cy="3421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153" y="848637"/>
            <a:ext cx="5597047" cy="41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258</TotalTime>
  <Words>395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American Typewriter</vt:lpstr>
      <vt:lpstr>Arial</vt:lpstr>
      <vt:lpstr>Bangla MN</vt:lpstr>
      <vt:lpstr>Impact</vt:lpstr>
      <vt:lpstr>Main Event</vt:lpstr>
      <vt:lpstr>Student voice legacy project</vt:lpstr>
      <vt:lpstr>Lawrence LEGACY</vt:lpstr>
      <vt:lpstr>Our vision</vt:lpstr>
      <vt:lpstr>What we have accomplished so far</vt:lpstr>
      <vt:lpstr>Our  Next steps</vt:lpstr>
      <vt:lpstr>Quaglia team – possible future  actions &amp; ideas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LAWRENCE</dc:title>
  <dc:creator>Pena, Marylee</dc:creator>
  <cp:lastModifiedBy>lisalande@tvaic.org</cp:lastModifiedBy>
  <cp:revision>14</cp:revision>
  <dcterms:created xsi:type="dcterms:W3CDTF">2020-04-29T18:43:14Z</dcterms:created>
  <dcterms:modified xsi:type="dcterms:W3CDTF">2020-04-30T18:21:19Z</dcterms:modified>
</cp:coreProperties>
</file>